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07" r:id="rId2"/>
    <p:sldId id="306" r:id="rId3"/>
    <p:sldId id="329" r:id="rId4"/>
    <p:sldId id="335" r:id="rId5"/>
    <p:sldId id="323" r:id="rId6"/>
    <p:sldId id="278" r:id="rId7"/>
    <p:sldId id="322" r:id="rId8"/>
    <p:sldId id="333" r:id="rId9"/>
    <p:sldId id="274" r:id="rId10"/>
    <p:sldId id="328" r:id="rId11"/>
    <p:sldId id="318" r:id="rId12"/>
    <p:sldId id="334" r:id="rId13"/>
    <p:sldId id="269" r:id="rId14"/>
    <p:sldId id="31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BC266D-A2E4-4909-A6C7-A4EC7E5659E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806A3F98-0119-4F10-BA85-EEE88C37C6AA}">
      <dgm:prSet phldrT="[文本]" custT="1"/>
      <dgm:spPr>
        <a:solidFill>
          <a:schemeClr val="accent1">
            <a:lumMod val="60000"/>
            <a:lumOff val="40000"/>
          </a:schemeClr>
        </a:solidFill>
      </dgm:spPr>
      <dgm:t>
        <a:bodyPr/>
        <a:lstStyle/>
        <a:p>
          <a:r>
            <a:rPr lang="zh-CN" altLang="en-US" sz="2000" dirty="0">
              <a:solidFill>
                <a:prstClr val="black"/>
              </a:solidFill>
              <a:latin typeface="微软雅黑" panose="020B0503020204020204" pitchFamily="34" charset="-122"/>
              <a:ea typeface="微软雅黑" panose="020B0503020204020204" pitchFamily="34" charset="-122"/>
            </a:rPr>
            <a:t>将</a:t>
          </a:r>
          <a:r>
            <a:rPr lang="en-US" altLang="zh-CN" sz="2000" dirty="0">
              <a:solidFill>
                <a:prstClr val="black"/>
              </a:solidFill>
              <a:latin typeface="微软雅黑" panose="020B0503020204020204" pitchFamily="34" charset="-122"/>
              <a:ea typeface="微软雅黑" panose="020B0503020204020204" pitchFamily="34" charset="-122"/>
            </a:rPr>
            <a:t>RGB</a:t>
          </a:r>
          <a:r>
            <a:rPr lang="zh-CN" altLang="en-US" sz="2000" dirty="0">
              <a:solidFill>
                <a:prstClr val="black"/>
              </a:solidFill>
              <a:latin typeface="微软雅黑" panose="020B0503020204020204" pitchFamily="34" charset="-122"/>
              <a:ea typeface="微软雅黑" panose="020B0503020204020204" pitchFamily="34" charset="-122"/>
            </a:rPr>
            <a:t>图转化为灰度图，轻微的数据增强（缩放、剪切、移位和旋转）后做放射变换</a:t>
          </a:r>
          <a:endParaRPr lang="zh-CN" altLang="en-US" sz="2000" dirty="0">
            <a:latin typeface="微软雅黑" panose="020B0503020204020204" pitchFamily="34" charset="-122"/>
            <a:ea typeface="微软雅黑" panose="020B0503020204020204" pitchFamily="34" charset="-122"/>
          </a:endParaRPr>
        </a:p>
      </dgm:t>
    </dgm:pt>
    <dgm:pt modelId="{A0A87640-7059-4A52-95B8-B13207DA7AE2}" type="parTrans" cxnId="{DE5B9CB3-0CFB-4ED2-8076-30C442565A83}">
      <dgm:prSet/>
      <dgm:spPr/>
      <dgm:t>
        <a:bodyPr/>
        <a:lstStyle/>
        <a:p>
          <a:endParaRPr lang="zh-CN" altLang="en-US"/>
        </a:p>
      </dgm:t>
    </dgm:pt>
    <dgm:pt modelId="{C82E1815-3454-43B8-A599-B6CC510051E7}" type="sibTrans" cxnId="{DE5B9CB3-0CFB-4ED2-8076-30C442565A83}">
      <dgm:prSet/>
      <dgm:spPr/>
      <dgm:t>
        <a:bodyPr/>
        <a:lstStyle/>
        <a:p>
          <a:endParaRPr lang="zh-CN" altLang="en-US"/>
        </a:p>
      </dgm:t>
    </dgm:pt>
    <dgm:pt modelId="{511834F7-4819-4B98-9EAC-CDAADD9E9B28}">
      <dgm:prSet phldrT="[文本]" custT="1"/>
      <dgm:spPr>
        <a:solidFill>
          <a:schemeClr val="accent1">
            <a:lumMod val="60000"/>
            <a:lumOff val="40000"/>
          </a:schemeClr>
        </a:solidFill>
      </dgm:spPr>
      <dgm:t>
        <a:bodyPr/>
        <a:lstStyle/>
        <a:p>
          <a:r>
            <a:rPr lang="zh-CN" altLang="en-US" sz="2000" kern="1200" dirty="0">
              <a:solidFill>
                <a:prstClr val="black"/>
              </a:solidFill>
              <a:latin typeface="微软雅黑" panose="020B0503020204020204" pitchFamily="34" charset="-122"/>
              <a:ea typeface="微软雅黑" panose="020B0503020204020204" pitchFamily="34" charset="-122"/>
              <a:cs typeface="+mn-cs"/>
            </a:rPr>
            <a:t>黑名单中的图片都被删除掉</a:t>
          </a:r>
          <a:r>
            <a:rPr lang="en-US" altLang="zh-CN" sz="2000" kern="1200" dirty="0">
              <a:solidFill>
                <a:prstClr val="black"/>
              </a:solidFill>
              <a:latin typeface="微软雅黑" panose="020B0503020204020204" pitchFamily="34" charset="-122"/>
              <a:ea typeface="微软雅黑" panose="020B0503020204020204" pitchFamily="34" charset="-122"/>
              <a:cs typeface="+mn-cs"/>
            </a:rPr>
            <a:t>(</a:t>
          </a:r>
          <a:r>
            <a:rPr lang="zh-CN" altLang="en-US" sz="2000" kern="1200" dirty="0">
              <a:solidFill>
                <a:prstClr val="black"/>
              </a:solidFill>
              <a:latin typeface="微软雅黑" panose="020B0503020204020204" pitchFamily="34" charset="-122"/>
              <a:ea typeface="微软雅黑" panose="020B0503020204020204" pitchFamily="34" charset="-122"/>
              <a:cs typeface="+mn-cs"/>
            </a:rPr>
            <a:t>手动挑出一些错误的数据</a:t>
          </a:r>
          <a:r>
            <a:rPr lang="en-US" altLang="zh-CN" sz="2000" kern="1200" dirty="0">
              <a:solidFill>
                <a:prstClr val="black"/>
              </a:solidFill>
              <a:latin typeface="微软雅黑" panose="020B0503020204020204" pitchFamily="34" charset="-122"/>
              <a:ea typeface="微软雅黑" panose="020B0503020204020204" pitchFamily="34" charset="-122"/>
              <a:cs typeface="+mn-cs"/>
            </a:rPr>
            <a:t>)</a:t>
          </a:r>
          <a:endParaRPr lang="zh-CN" altLang="en-US" sz="2000" kern="1200" dirty="0">
            <a:solidFill>
              <a:prstClr val="black"/>
            </a:solidFill>
            <a:latin typeface="微软雅黑" panose="020B0503020204020204" pitchFamily="34" charset="-122"/>
            <a:ea typeface="微软雅黑" panose="020B0503020204020204" pitchFamily="34" charset="-122"/>
            <a:cs typeface="+mn-cs"/>
          </a:endParaRPr>
        </a:p>
      </dgm:t>
    </dgm:pt>
    <dgm:pt modelId="{4087C418-9881-4704-824C-5CA545A3344D}" type="parTrans" cxnId="{0B9561EF-8F1B-4057-88C1-BB54F883698E}">
      <dgm:prSet/>
      <dgm:spPr/>
      <dgm:t>
        <a:bodyPr/>
        <a:lstStyle/>
        <a:p>
          <a:endParaRPr lang="zh-CN" altLang="en-US"/>
        </a:p>
      </dgm:t>
    </dgm:pt>
    <dgm:pt modelId="{00FD16AA-FAA9-4F17-80F7-405E209BB4DF}" type="sibTrans" cxnId="{0B9561EF-8F1B-4057-88C1-BB54F883698E}">
      <dgm:prSet/>
      <dgm:spPr/>
      <dgm:t>
        <a:bodyPr/>
        <a:lstStyle/>
        <a:p>
          <a:endParaRPr lang="zh-CN" altLang="en-US"/>
        </a:p>
      </dgm:t>
    </dgm:pt>
    <dgm:pt modelId="{F4C8CFB0-00B5-408E-8159-57F2A7096756}">
      <dgm:prSet phldrT="[文本]" custT="1"/>
      <dgm:spPr>
        <a:solidFill>
          <a:schemeClr val="accent1">
            <a:lumMod val="60000"/>
            <a:lumOff val="40000"/>
          </a:schemeClr>
        </a:solidFill>
      </dgm:spPr>
      <dgm:t>
        <a:bodyPr/>
        <a:lstStyle/>
        <a:p>
          <a:r>
            <a:rPr lang="zh-CN" altLang="en-US" sz="2000" kern="1200" dirty="0">
              <a:solidFill>
                <a:prstClr val="black"/>
              </a:solidFill>
              <a:latin typeface="微软雅黑" panose="020B0503020204020204" pitchFamily="34" charset="-122"/>
              <a:ea typeface="微软雅黑" panose="020B0503020204020204" pitchFamily="34" charset="-122"/>
              <a:cs typeface="+mn-cs"/>
            </a:rPr>
            <a:t>重复的图像都被删除</a:t>
          </a:r>
        </a:p>
      </dgm:t>
    </dgm:pt>
    <dgm:pt modelId="{ABAE5A3A-1F76-480D-99DE-90646A727F2E}" type="parTrans" cxnId="{97D132E7-0AD2-41A1-A351-0DA7E8BF5165}">
      <dgm:prSet/>
      <dgm:spPr/>
      <dgm:t>
        <a:bodyPr/>
        <a:lstStyle/>
        <a:p>
          <a:endParaRPr lang="zh-CN" altLang="en-US"/>
        </a:p>
      </dgm:t>
    </dgm:pt>
    <dgm:pt modelId="{B39185AA-43A9-461A-84D6-116DCB8EE159}" type="sibTrans" cxnId="{97D132E7-0AD2-41A1-A351-0DA7E8BF5165}">
      <dgm:prSet/>
      <dgm:spPr/>
      <dgm:t>
        <a:bodyPr/>
        <a:lstStyle/>
        <a:p>
          <a:endParaRPr lang="zh-CN" altLang="en-US"/>
        </a:p>
      </dgm:t>
    </dgm:pt>
    <dgm:pt modelId="{720202E9-BD46-4CA4-8C03-4FCF20E8DC6A}">
      <dgm:prSet phldrT="[文本]" custT="1"/>
      <dgm:spPr>
        <a:solidFill>
          <a:schemeClr val="accent1">
            <a:lumMod val="60000"/>
            <a:lumOff val="40000"/>
          </a:schemeClr>
        </a:solidFill>
      </dgm:spPr>
      <dgm:t>
        <a:bodyPr/>
        <a:lstStyle/>
        <a:p>
          <a:pPr>
            <a:lnSpc>
              <a:spcPts val="2000"/>
            </a:lnSpc>
          </a:pPr>
          <a:r>
            <a:rPr lang="zh-CN" altLang="en-US" sz="2000" kern="1200" dirty="0">
              <a:solidFill>
                <a:prstClr val="black"/>
              </a:solidFill>
              <a:latin typeface="微软雅黑" panose="020B0503020204020204" pitchFamily="34" charset="-122"/>
              <a:ea typeface="微软雅黑" panose="020B0503020204020204" pitchFamily="34" charset="-122"/>
              <a:cs typeface="+mn-cs"/>
            </a:rPr>
            <a:t>所有只有单个图像的鲸鱼都被删除，只有单个鲸鱼的类别无法形成图像对</a:t>
          </a:r>
        </a:p>
      </dgm:t>
    </dgm:pt>
    <dgm:pt modelId="{DFBDCDCC-073F-4A45-8BE1-35D8EBB89040}" type="parTrans" cxnId="{5B0A224D-BDDD-4A55-A03C-C2992F576BBC}">
      <dgm:prSet/>
      <dgm:spPr/>
      <dgm:t>
        <a:bodyPr/>
        <a:lstStyle/>
        <a:p>
          <a:endParaRPr lang="zh-CN" altLang="en-US"/>
        </a:p>
      </dgm:t>
    </dgm:pt>
    <dgm:pt modelId="{2B731A89-5A53-4F56-8C67-C194D3B07E23}" type="sibTrans" cxnId="{5B0A224D-BDDD-4A55-A03C-C2992F576BBC}">
      <dgm:prSet/>
      <dgm:spPr/>
      <dgm:t>
        <a:bodyPr/>
        <a:lstStyle/>
        <a:p>
          <a:endParaRPr lang="zh-CN" altLang="en-US"/>
        </a:p>
      </dgm:t>
    </dgm:pt>
    <dgm:pt modelId="{CCE41155-BA0A-4B8D-A84F-D48EFA0AEE71}">
      <dgm:prSet phldrT="[文本]" custT="1"/>
      <dgm:spPr>
        <a:solidFill>
          <a:schemeClr val="accent1">
            <a:lumMod val="60000"/>
            <a:lumOff val="40000"/>
          </a:schemeClr>
        </a:solidFill>
      </dgm:spPr>
      <dgm:t>
        <a:bodyPr/>
        <a:lstStyle/>
        <a:p>
          <a:r>
            <a:rPr lang="zh-CN" altLang="en-US" sz="2000" kern="1200" dirty="0">
              <a:solidFill>
                <a:prstClr val="black"/>
              </a:solidFill>
              <a:latin typeface="微软雅黑" panose="020B0503020204020204" pitchFamily="34" charset="-122"/>
              <a:ea typeface="微软雅黑" panose="020B0503020204020204" pitchFamily="34" charset="-122"/>
              <a:cs typeface="+mn-cs"/>
            </a:rPr>
            <a:t>去掉属于</a:t>
          </a:r>
          <a:r>
            <a:rPr lang="en-US" altLang="zh-CN" sz="2000" kern="1200" dirty="0">
              <a:solidFill>
                <a:prstClr val="black"/>
              </a:solidFill>
              <a:latin typeface="微软雅黑" panose="020B0503020204020204" pitchFamily="34" charset="-122"/>
              <a:ea typeface="微软雅黑" panose="020B0503020204020204" pitchFamily="34" charset="-122"/>
              <a:cs typeface="+mn-cs"/>
            </a:rPr>
            <a:t>’</a:t>
          </a:r>
          <a:r>
            <a:rPr lang="en-US" altLang="zh-CN" sz="2000" kern="1200" dirty="0" err="1">
              <a:solidFill>
                <a:prstClr val="black"/>
              </a:solidFill>
              <a:latin typeface="微软雅黑" panose="020B0503020204020204" pitchFamily="34" charset="-122"/>
              <a:ea typeface="微软雅黑" panose="020B0503020204020204" pitchFamily="34" charset="-122"/>
              <a:cs typeface="+mn-cs"/>
            </a:rPr>
            <a:t>new_whale</a:t>
          </a:r>
          <a:r>
            <a:rPr lang="en-US" altLang="zh-CN" sz="2000" kern="1200" dirty="0">
              <a:solidFill>
                <a:prstClr val="black"/>
              </a:solidFill>
              <a:latin typeface="微软雅黑" panose="020B0503020204020204" pitchFamily="34" charset="-122"/>
              <a:ea typeface="微软雅黑" panose="020B0503020204020204" pitchFamily="34" charset="-122"/>
              <a:cs typeface="+mn-cs"/>
            </a:rPr>
            <a:t>’</a:t>
          </a:r>
          <a:r>
            <a:rPr lang="zh-CN" altLang="en-US" sz="2000" kern="1200" dirty="0">
              <a:solidFill>
                <a:prstClr val="black"/>
              </a:solidFill>
              <a:latin typeface="微软雅黑" panose="020B0503020204020204" pitchFamily="34" charset="-122"/>
              <a:ea typeface="微软雅黑" panose="020B0503020204020204" pitchFamily="34" charset="-122"/>
              <a:cs typeface="+mn-cs"/>
            </a:rPr>
            <a:t>类别的图像</a:t>
          </a:r>
        </a:p>
      </dgm:t>
    </dgm:pt>
    <dgm:pt modelId="{2851BD48-A227-4891-8D0B-E527EC9CDB5A}" type="parTrans" cxnId="{B30B9E11-1052-498A-97E9-0CD56A2AC606}">
      <dgm:prSet/>
      <dgm:spPr/>
      <dgm:t>
        <a:bodyPr/>
        <a:lstStyle/>
        <a:p>
          <a:endParaRPr lang="zh-CN" altLang="en-US"/>
        </a:p>
      </dgm:t>
    </dgm:pt>
    <dgm:pt modelId="{4B09A381-5D0F-4215-A2DA-DBC8CEAC98C6}" type="sibTrans" cxnId="{B30B9E11-1052-498A-97E9-0CD56A2AC606}">
      <dgm:prSet/>
      <dgm:spPr/>
      <dgm:t>
        <a:bodyPr/>
        <a:lstStyle/>
        <a:p>
          <a:endParaRPr lang="zh-CN" altLang="en-US"/>
        </a:p>
      </dgm:t>
    </dgm:pt>
    <dgm:pt modelId="{9DADDFCB-DB9E-4582-A7BE-99A469C89C3C}" type="pres">
      <dgm:prSet presAssocID="{88BC266D-A2E4-4909-A6C7-A4EC7E5659EF}" presName="Name0" presStyleCnt="0">
        <dgm:presLayoutVars>
          <dgm:chMax val="7"/>
          <dgm:chPref val="7"/>
          <dgm:dir/>
        </dgm:presLayoutVars>
      </dgm:prSet>
      <dgm:spPr/>
    </dgm:pt>
    <dgm:pt modelId="{24A4F68A-90CD-49F0-A5AB-5098BD889865}" type="pres">
      <dgm:prSet presAssocID="{88BC266D-A2E4-4909-A6C7-A4EC7E5659EF}" presName="Name1" presStyleCnt="0"/>
      <dgm:spPr/>
    </dgm:pt>
    <dgm:pt modelId="{322AFBC6-3CA5-4C34-87DE-7878A37B6DA9}" type="pres">
      <dgm:prSet presAssocID="{88BC266D-A2E4-4909-A6C7-A4EC7E5659EF}" presName="cycle" presStyleCnt="0"/>
      <dgm:spPr/>
    </dgm:pt>
    <dgm:pt modelId="{488264A9-ABDF-4304-977E-703C869F7703}" type="pres">
      <dgm:prSet presAssocID="{88BC266D-A2E4-4909-A6C7-A4EC7E5659EF}" presName="srcNode" presStyleLbl="node1" presStyleIdx="0" presStyleCnt="5"/>
      <dgm:spPr/>
    </dgm:pt>
    <dgm:pt modelId="{5FFC69D4-118C-4582-9BC6-79797AD164D0}" type="pres">
      <dgm:prSet presAssocID="{88BC266D-A2E4-4909-A6C7-A4EC7E5659EF}" presName="conn" presStyleLbl="parChTrans1D2" presStyleIdx="0" presStyleCnt="1"/>
      <dgm:spPr/>
    </dgm:pt>
    <dgm:pt modelId="{5A74245C-30A7-48A8-AD49-563EA6C2957B}" type="pres">
      <dgm:prSet presAssocID="{88BC266D-A2E4-4909-A6C7-A4EC7E5659EF}" presName="extraNode" presStyleLbl="node1" presStyleIdx="0" presStyleCnt="5"/>
      <dgm:spPr/>
    </dgm:pt>
    <dgm:pt modelId="{D835A161-BC3A-436E-9708-27310C2E3FFA}" type="pres">
      <dgm:prSet presAssocID="{88BC266D-A2E4-4909-A6C7-A4EC7E5659EF}" presName="dstNode" presStyleLbl="node1" presStyleIdx="0" presStyleCnt="5"/>
      <dgm:spPr/>
    </dgm:pt>
    <dgm:pt modelId="{45FE15D2-C867-4805-B261-BC9FC9F3CCC1}" type="pres">
      <dgm:prSet presAssocID="{806A3F98-0119-4F10-BA85-EEE88C37C6AA}" presName="text_1" presStyleLbl="node1" presStyleIdx="0" presStyleCnt="5" custLinFactNeighborY="-8422">
        <dgm:presLayoutVars>
          <dgm:bulletEnabled val="1"/>
        </dgm:presLayoutVars>
      </dgm:prSet>
      <dgm:spPr/>
    </dgm:pt>
    <dgm:pt modelId="{48A89C71-5F53-4332-BDB1-1C2C0877E99B}" type="pres">
      <dgm:prSet presAssocID="{806A3F98-0119-4F10-BA85-EEE88C37C6AA}" presName="accent_1" presStyleCnt="0"/>
      <dgm:spPr/>
    </dgm:pt>
    <dgm:pt modelId="{F2976012-B7D9-4849-A696-1125AC75233D}" type="pres">
      <dgm:prSet presAssocID="{806A3F98-0119-4F10-BA85-EEE88C37C6AA}" presName="accentRepeatNode" presStyleLbl="solidFgAcc1" presStyleIdx="0" presStyleCnt="5"/>
      <dgm:spPr/>
    </dgm:pt>
    <dgm:pt modelId="{1C33EE4F-7480-41D8-8441-73B123C173D2}" type="pres">
      <dgm:prSet presAssocID="{511834F7-4819-4B98-9EAC-CDAADD9E9B28}" presName="text_2" presStyleLbl="node1" presStyleIdx="1" presStyleCnt="5">
        <dgm:presLayoutVars>
          <dgm:bulletEnabled val="1"/>
        </dgm:presLayoutVars>
      </dgm:prSet>
      <dgm:spPr/>
    </dgm:pt>
    <dgm:pt modelId="{0A7BD85F-C2E4-495A-A08B-BC953B4BE37D}" type="pres">
      <dgm:prSet presAssocID="{511834F7-4819-4B98-9EAC-CDAADD9E9B28}" presName="accent_2" presStyleCnt="0"/>
      <dgm:spPr/>
    </dgm:pt>
    <dgm:pt modelId="{7F646AF2-0018-4887-85B9-BCD6F8CE7991}" type="pres">
      <dgm:prSet presAssocID="{511834F7-4819-4B98-9EAC-CDAADD9E9B28}" presName="accentRepeatNode" presStyleLbl="solidFgAcc1" presStyleIdx="1" presStyleCnt="5"/>
      <dgm:spPr/>
    </dgm:pt>
    <dgm:pt modelId="{021903BF-AFB7-4A74-8CB0-EFF2C8D5271F}" type="pres">
      <dgm:prSet presAssocID="{F4C8CFB0-00B5-408E-8159-57F2A7096756}" presName="text_3" presStyleLbl="node1" presStyleIdx="2" presStyleCnt="5">
        <dgm:presLayoutVars>
          <dgm:bulletEnabled val="1"/>
        </dgm:presLayoutVars>
      </dgm:prSet>
      <dgm:spPr/>
    </dgm:pt>
    <dgm:pt modelId="{FA3BC34B-F4A3-469F-AEA8-0A4A81D56754}" type="pres">
      <dgm:prSet presAssocID="{F4C8CFB0-00B5-408E-8159-57F2A7096756}" presName="accent_3" presStyleCnt="0"/>
      <dgm:spPr/>
    </dgm:pt>
    <dgm:pt modelId="{C5EDF155-1477-4C93-A9ED-C7EA963CAA2D}" type="pres">
      <dgm:prSet presAssocID="{F4C8CFB0-00B5-408E-8159-57F2A7096756}" presName="accentRepeatNode" presStyleLbl="solidFgAcc1" presStyleIdx="2" presStyleCnt="5"/>
      <dgm:spPr/>
    </dgm:pt>
    <dgm:pt modelId="{58D2DB0C-856C-4C96-B59D-DAC6D539DA20}" type="pres">
      <dgm:prSet presAssocID="{CCE41155-BA0A-4B8D-A84F-D48EFA0AEE71}" presName="text_4" presStyleLbl="node1" presStyleIdx="3" presStyleCnt="5">
        <dgm:presLayoutVars>
          <dgm:bulletEnabled val="1"/>
        </dgm:presLayoutVars>
      </dgm:prSet>
      <dgm:spPr/>
    </dgm:pt>
    <dgm:pt modelId="{8B31E5E0-5168-44E6-8B64-D9B27069013B}" type="pres">
      <dgm:prSet presAssocID="{CCE41155-BA0A-4B8D-A84F-D48EFA0AEE71}" presName="accent_4" presStyleCnt="0"/>
      <dgm:spPr/>
    </dgm:pt>
    <dgm:pt modelId="{CAC6D59B-3F32-4004-A173-6A6249E19A7D}" type="pres">
      <dgm:prSet presAssocID="{CCE41155-BA0A-4B8D-A84F-D48EFA0AEE71}" presName="accentRepeatNode" presStyleLbl="solidFgAcc1" presStyleIdx="3" presStyleCnt="5"/>
      <dgm:spPr/>
    </dgm:pt>
    <dgm:pt modelId="{1952FBFF-530B-44E5-A286-BF19A4219E77}" type="pres">
      <dgm:prSet presAssocID="{720202E9-BD46-4CA4-8C03-4FCF20E8DC6A}" presName="text_5" presStyleLbl="node1" presStyleIdx="4" presStyleCnt="5" custScaleY="126764">
        <dgm:presLayoutVars>
          <dgm:bulletEnabled val="1"/>
        </dgm:presLayoutVars>
      </dgm:prSet>
      <dgm:spPr/>
    </dgm:pt>
    <dgm:pt modelId="{F5249569-51D4-4444-AD1B-3E00430A4EAA}" type="pres">
      <dgm:prSet presAssocID="{720202E9-BD46-4CA4-8C03-4FCF20E8DC6A}" presName="accent_5" presStyleCnt="0"/>
      <dgm:spPr/>
    </dgm:pt>
    <dgm:pt modelId="{EBBB9C20-3D8D-41E0-9EF0-2F91CAF83C2B}" type="pres">
      <dgm:prSet presAssocID="{720202E9-BD46-4CA4-8C03-4FCF20E8DC6A}" presName="accentRepeatNode" presStyleLbl="solidFgAcc1" presStyleIdx="4" presStyleCnt="5"/>
      <dgm:spPr/>
    </dgm:pt>
  </dgm:ptLst>
  <dgm:cxnLst>
    <dgm:cxn modelId="{B30B9E11-1052-498A-97E9-0CD56A2AC606}" srcId="{88BC266D-A2E4-4909-A6C7-A4EC7E5659EF}" destId="{CCE41155-BA0A-4B8D-A84F-D48EFA0AEE71}" srcOrd="3" destOrd="0" parTransId="{2851BD48-A227-4891-8D0B-E527EC9CDB5A}" sibTransId="{4B09A381-5D0F-4215-A2DA-DBC8CEAC98C6}"/>
    <dgm:cxn modelId="{600F7520-D0BB-4B0C-8341-269895489079}" type="presOf" srcId="{88BC266D-A2E4-4909-A6C7-A4EC7E5659EF}" destId="{9DADDFCB-DB9E-4582-A7BE-99A469C89C3C}" srcOrd="0" destOrd="0" presId="urn:microsoft.com/office/officeart/2008/layout/VerticalCurvedList"/>
    <dgm:cxn modelId="{36F4403B-4434-45D4-A8B1-4D03FDCC0026}" type="presOf" srcId="{806A3F98-0119-4F10-BA85-EEE88C37C6AA}" destId="{45FE15D2-C867-4805-B261-BC9FC9F3CCC1}" srcOrd="0" destOrd="0" presId="urn:microsoft.com/office/officeart/2008/layout/VerticalCurvedList"/>
    <dgm:cxn modelId="{5B0A224D-BDDD-4A55-A03C-C2992F576BBC}" srcId="{88BC266D-A2E4-4909-A6C7-A4EC7E5659EF}" destId="{720202E9-BD46-4CA4-8C03-4FCF20E8DC6A}" srcOrd="4" destOrd="0" parTransId="{DFBDCDCC-073F-4A45-8BE1-35D8EBB89040}" sibTransId="{2B731A89-5A53-4F56-8C67-C194D3B07E23}"/>
    <dgm:cxn modelId="{B0019797-70E2-4FAF-9DD8-FF58B7F33124}" type="presOf" srcId="{511834F7-4819-4B98-9EAC-CDAADD9E9B28}" destId="{1C33EE4F-7480-41D8-8441-73B123C173D2}" srcOrd="0" destOrd="0" presId="urn:microsoft.com/office/officeart/2008/layout/VerticalCurvedList"/>
    <dgm:cxn modelId="{F912F99D-C4A7-47EF-9485-4DB8DEADFAC8}" type="presOf" srcId="{C82E1815-3454-43B8-A599-B6CC510051E7}" destId="{5FFC69D4-118C-4582-9BC6-79797AD164D0}" srcOrd="0" destOrd="0" presId="urn:microsoft.com/office/officeart/2008/layout/VerticalCurvedList"/>
    <dgm:cxn modelId="{55C2C0A7-54E7-4CC8-81FA-4888E99C1B02}" type="presOf" srcId="{F4C8CFB0-00B5-408E-8159-57F2A7096756}" destId="{021903BF-AFB7-4A74-8CB0-EFF2C8D5271F}" srcOrd="0" destOrd="0" presId="urn:microsoft.com/office/officeart/2008/layout/VerticalCurvedList"/>
    <dgm:cxn modelId="{DE5B9CB3-0CFB-4ED2-8076-30C442565A83}" srcId="{88BC266D-A2E4-4909-A6C7-A4EC7E5659EF}" destId="{806A3F98-0119-4F10-BA85-EEE88C37C6AA}" srcOrd="0" destOrd="0" parTransId="{A0A87640-7059-4A52-95B8-B13207DA7AE2}" sibTransId="{C82E1815-3454-43B8-A599-B6CC510051E7}"/>
    <dgm:cxn modelId="{4509DEB7-FC6C-4EC6-82EB-5BFC1DE8A6D7}" type="presOf" srcId="{CCE41155-BA0A-4B8D-A84F-D48EFA0AEE71}" destId="{58D2DB0C-856C-4C96-B59D-DAC6D539DA20}" srcOrd="0" destOrd="0" presId="urn:microsoft.com/office/officeart/2008/layout/VerticalCurvedList"/>
    <dgm:cxn modelId="{97D132E7-0AD2-41A1-A351-0DA7E8BF5165}" srcId="{88BC266D-A2E4-4909-A6C7-A4EC7E5659EF}" destId="{F4C8CFB0-00B5-408E-8159-57F2A7096756}" srcOrd="2" destOrd="0" parTransId="{ABAE5A3A-1F76-480D-99DE-90646A727F2E}" sibTransId="{B39185AA-43A9-461A-84D6-116DCB8EE159}"/>
    <dgm:cxn modelId="{0B9561EF-8F1B-4057-88C1-BB54F883698E}" srcId="{88BC266D-A2E4-4909-A6C7-A4EC7E5659EF}" destId="{511834F7-4819-4B98-9EAC-CDAADD9E9B28}" srcOrd="1" destOrd="0" parTransId="{4087C418-9881-4704-824C-5CA545A3344D}" sibTransId="{00FD16AA-FAA9-4F17-80F7-405E209BB4DF}"/>
    <dgm:cxn modelId="{0E048EEF-8AC4-4101-A50B-FBDC28A55648}" type="presOf" srcId="{720202E9-BD46-4CA4-8C03-4FCF20E8DC6A}" destId="{1952FBFF-530B-44E5-A286-BF19A4219E77}" srcOrd="0" destOrd="0" presId="urn:microsoft.com/office/officeart/2008/layout/VerticalCurvedList"/>
    <dgm:cxn modelId="{CC4FF51E-F91E-449B-B1FB-97EA6693B568}" type="presParOf" srcId="{9DADDFCB-DB9E-4582-A7BE-99A469C89C3C}" destId="{24A4F68A-90CD-49F0-A5AB-5098BD889865}" srcOrd="0" destOrd="0" presId="urn:microsoft.com/office/officeart/2008/layout/VerticalCurvedList"/>
    <dgm:cxn modelId="{604AE29B-2767-458D-9276-0A6821424060}" type="presParOf" srcId="{24A4F68A-90CD-49F0-A5AB-5098BD889865}" destId="{322AFBC6-3CA5-4C34-87DE-7878A37B6DA9}" srcOrd="0" destOrd="0" presId="urn:microsoft.com/office/officeart/2008/layout/VerticalCurvedList"/>
    <dgm:cxn modelId="{375A9ABB-6DCD-49E4-8B17-5E460C3ADFEA}" type="presParOf" srcId="{322AFBC6-3CA5-4C34-87DE-7878A37B6DA9}" destId="{488264A9-ABDF-4304-977E-703C869F7703}" srcOrd="0" destOrd="0" presId="urn:microsoft.com/office/officeart/2008/layout/VerticalCurvedList"/>
    <dgm:cxn modelId="{67C6DA1B-1582-4497-8B66-D58A1E71ED35}" type="presParOf" srcId="{322AFBC6-3CA5-4C34-87DE-7878A37B6DA9}" destId="{5FFC69D4-118C-4582-9BC6-79797AD164D0}" srcOrd="1" destOrd="0" presId="urn:microsoft.com/office/officeart/2008/layout/VerticalCurvedList"/>
    <dgm:cxn modelId="{82C3665B-3244-40AB-A69A-65F04D243023}" type="presParOf" srcId="{322AFBC6-3CA5-4C34-87DE-7878A37B6DA9}" destId="{5A74245C-30A7-48A8-AD49-563EA6C2957B}" srcOrd="2" destOrd="0" presId="urn:microsoft.com/office/officeart/2008/layout/VerticalCurvedList"/>
    <dgm:cxn modelId="{15CD9367-A056-4F18-B3F6-C1A3FB84234F}" type="presParOf" srcId="{322AFBC6-3CA5-4C34-87DE-7878A37B6DA9}" destId="{D835A161-BC3A-436E-9708-27310C2E3FFA}" srcOrd="3" destOrd="0" presId="urn:microsoft.com/office/officeart/2008/layout/VerticalCurvedList"/>
    <dgm:cxn modelId="{0707E6E1-0736-4CBD-B1AF-238DA3E32259}" type="presParOf" srcId="{24A4F68A-90CD-49F0-A5AB-5098BD889865}" destId="{45FE15D2-C867-4805-B261-BC9FC9F3CCC1}" srcOrd="1" destOrd="0" presId="urn:microsoft.com/office/officeart/2008/layout/VerticalCurvedList"/>
    <dgm:cxn modelId="{CDDB377D-CA17-436B-ABA5-629AFA87BB3D}" type="presParOf" srcId="{24A4F68A-90CD-49F0-A5AB-5098BD889865}" destId="{48A89C71-5F53-4332-BDB1-1C2C0877E99B}" srcOrd="2" destOrd="0" presId="urn:microsoft.com/office/officeart/2008/layout/VerticalCurvedList"/>
    <dgm:cxn modelId="{D8EA22AE-FB38-4516-8074-B12180AB4C01}" type="presParOf" srcId="{48A89C71-5F53-4332-BDB1-1C2C0877E99B}" destId="{F2976012-B7D9-4849-A696-1125AC75233D}" srcOrd="0" destOrd="0" presId="urn:microsoft.com/office/officeart/2008/layout/VerticalCurvedList"/>
    <dgm:cxn modelId="{0AD85769-99B3-42DC-8AC9-27EEA5B2CEAF}" type="presParOf" srcId="{24A4F68A-90CD-49F0-A5AB-5098BD889865}" destId="{1C33EE4F-7480-41D8-8441-73B123C173D2}" srcOrd="3" destOrd="0" presId="urn:microsoft.com/office/officeart/2008/layout/VerticalCurvedList"/>
    <dgm:cxn modelId="{6F1B47B6-DAC6-4E4B-B445-D6913A88D460}" type="presParOf" srcId="{24A4F68A-90CD-49F0-A5AB-5098BD889865}" destId="{0A7BD85F-C2E4-495A-A08B-BC953B4BE37D}" srcOrd="4" destOrd="0" presId="urn:microsoft.com/office/officeart/2008/layout/VerticalCurvedList"/>
    <dgm:cxn modelId="{5CB10BC0-B61B-4921-A389-5D1845EE6D23}" type="presParOf" srcId="{0A7BD85F-C2E4-495A-A08B-BC953B4BE37D}" destId="{7F646AF2-0018-4887-85B9-BCD6F8CE7991}" srcOrd="0" destOrd="0" presId="urn:microsoft.com/office/officeart/2008/layout/VerticalCurvedList"/>
    <dgm:cxn modelId="{DA524800-4FF8-4549-8DBC-6F327C79066D}" type="presParOf" srcId="{24A4F68A-90CD-49F0-A5AB-5098BD889865}" destId="{021903BF-AFB7-4A74-8CB0-EFF2C8D5271F}" srcOrd="5" destOrd="0" presId="urn:microsoft.com/office/officeart/2008/layout/VerticalCurvedList"/>
    <dgm:cxn modelId="{20BA7A11-29C0-453C-8013-7D57E11BE284}" type="presParOf" srcId="{24A4F68A-90CD-49F0-A5AB-5098BD889865}" destId="{FA3BC34B-F4A3-469F-AEA8-0A4A81D56754}" srcOrd="6" destOrd="0" presId="urn:microsoft.com/office/officeart/2008/layout/VerticalCurvedList"/>
    <dgm:cxn modelId="{894BC70D-C02F-4B39-93C9-E3662EF0E388}" type="presParOf" srcId="{FA3BC34B-F4A3-469F-AEA8-0A4A81D56754}" destId="{C5EDF155-1477-4C93-A9ED-C7EA963CAA2D}" srcOrd="0" destOrd="0" presId="urn:microsoft.com/office/officeart/2008/layout/VerticalCurvedList"/>
    <dgm:cxn modelId="{E53AB0C2-901E-4970-A4C4-6A3E38EAF13B}" type="presParOf" srcId="{24A4F68A-90CD-49F0-A5AB-5098BD889865}" destId="{58D2DB0C-856C-4C96-B59D-DAC6D539DA20}" srcOrd="7" destOrd="0" presId="urn:microsoft.com/office/officeart/2008/layout/VerticalCurvedList"/>
    <dgm:cxn modelId="{07428F52-C9B3-4419-8EB5-CF85094A534E}" type="presParOf" srcId="{24A4F68A-90CD-49F0-A5AB-5098BD889865}" destId="{8B31E5E0-5168-44E6-8B64-D9B27069013B}" srcOrd="8" destOrd="0" presId="urn:microsoft.com/office/officeart/2008/layout/VerticalCurvedList"/>
    <dgm:cxn modelId="{BAAEC983-9582-448A-908A-A5D6FE2C96A7}" type="presParOf" srcId="{8B31E5E0-5168-44E6-8B64-D9B27069013B}" destId="{CAC6D59B-3F32-4004-A173-6A6249E19A7D}" srcOrd="0" destOrd="0" presId="urn:microsoft.com/office/officeart/2008/layout/VerticalCurvedList"/>
    <dgm:cxn modelId="{3A28A229-498B-4E6B-B1A3-D5666C1A6711}" type="presParOf" srcId="{24A4F68A-90CD-49F0-A5AB-5098BD889865}" destId="{1952FBFF-530B-44E5-A286-BF19A4219E77}" srcOrd="9" destOrd="0" presId="urn:microsoft.com/office/officeart/2008/layout/VerticalCurvedList"/>
    <dgm:cxn modelId="{B1EF72EE-16C9-454D-80C7-B3E3E847502D}" type="presParOf" srcId="{24A4F68A-90CD-49F0-A5AB-5098BD889865}" destId="{F5249569-51D4-4444-AD1B-3E00430A4EAA}" srcOrd="10" destOrd="0" presId="urn:microsoft.com/office/officeart/2008/layout/VerticalCurvedList"/>
    <dgm:cxn modelId="{4A0596D6-571F-4FC3-B097-0CD6A1FA1F76}" type="presParOf" srcId="{F5249569-51D4-4444-AD1B-3E00430A4EAA}" destId="{EBBB9C20-3D8D-41E0-9EF0-2F91CAF83C2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8482CF-F85E-4EF0-B705-D4C6A33089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79BA12B6-55E1-4BCF-A772-275EDF36D4BF}">
      <dgm:prSet phldrT="[文本]" custT="1"/>
      <dgm:spPr/>
      <dgm:t>
        <a:bodyPr/>
        <a:lstStyle/>
        <a:p>
          <a:r>
            <a:rPr lang="en-US" altLang="zh-CN" sz="2400" dirty="0">
              <a:latin typeface="微软雅黑" panose="020B0503020204020204" pitchFamily="34" charset="-122"/>
              <a:ea typeface="微软雅黑" panose="020B0503020204020204" pitchFamily="34" charset="-122"/>
            </a:rPr>
            <a:t>1 </a:t>
          </a:r>
          <a:endParaRPr lang="zh-CN" altLang="en-US" sz="2400" dirty="0">
            <a:latin typeface="微软雅黑" panose="020B0503020204020204" pitchFamily="34" charset="-122"/>
            <a:ea typeface="微软雅黑" panose="020B0503020204020204" pitchFamily="34" charset="-122"/>
          </a:endParaRPr>
        </a:p>
      </dgm:t>
    </dgm:pt>
    <dgm:pt modelId="{824A77C2-7AB4-4F6C-8943-7588B4919201}" type="parTrans" cxnId="{68B94273-6352-4FDA-AAA4-1B535508AC02}">
      <dgm:prSet/>
      <dgm:spPr/>
      <dgm:t>
        <a:bodyPr/>
        <a:lstStyle/>
        <a:p>
          <a:endParaRPr lang="zh-CN" altLang="en-US"/>
        </a:p>
      </dgm:t>
    </dgm:pt>
    <dgm:pt modelId="{7B90C62B-655D-4D5E-92CF-04A475242441}" type="sibTrans" cxnId="{68B94273-6352-4FDA-AAA4-1B535508AC02}">
      <dgm:prSet/>
      <dgm:spPr/>
      <dgm:t>
        <a:bodyPr/>
        <a:lstStyle/>
        <a:p>
          <a:endParaRPr lang="zh-CN" altLang="en-US"/>
        </a:p>
      </dgm:t>
    </dgm:pt>
    <dgm:pt modelId="{8734623D-1CCA-4734-8BBF-92AFBE5C0F4B}">
      <dgm:prSet phldrT="[文本]" custT="1"/>
      <dgm:spPr/>
      <dgm:t>
        <a:bodyPr/>
        <a:lstStyle/>
        <a:p>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根据当前模型的状态计算每对图像之间的相似性，使用</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head model</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计算来自</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branch model</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预先计算的</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512</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维特征向量。</a:t>
          </a:r>
        </a:p>
      </dgm:t>
    </dgm:pt>
    <dgm:pt modelId="{63FED720-BAAB-422E-B189-78C18D85542C}" type="parTrans" cxnId="{103F8118-5F9F-4CF3-8C6C-A1F97845E799}">
      <dgm:prSet/>
      <dgm:spPr/>
      <dgm:t>
        <a:bodyPr/>
        <a:lstStyle/>
        <a:p>
          <a:endParaRPr lang="zh-CN" altLang="en-US"/>
        </a:p>
      </dgm:t>
    </dgm:pt>
    <dgm:pt modelId="{F4B8AC12-B265-400F-A812-A32067B6F4A0}" type="sibTrans" cxnId="{103F8118-5F9F-4CF3-8C6C-A1F97845E799}">
      <dgm:prSet/>
      <dgm:spPr/>
      <dgm:t>
        <a:bodyPr/>
        <a:lstStyle/>
        <a:p>
          <a:endParaRPr lang="zh-CN" altLang="en-US"/>
        </a:p>
      </dgm:t>
    </dgm:pt>
    <dgm:pt modelId="{B4342471-7964-4436-A840-EBE1CF08B1C8}">
      <dgm:prSet phldrT="[文本]" custT="1"/>
      <dgm:spPr/>
      <dgm:t>
        <a:bodyPr/>
        <a:lstStyle/>
        <a:p>
          <a:r>
            <a:rPr lang="en-US" altLang="zh-CN" sz="2400" kern="1200" dirty="0">
              <a:solidFill>
                <a:prstClr val="white"/>
              </a:solidFill>
              <a:latin typeface="微软雅黑" panose="020B0503020204020204" pitchFamily="34" charset="-122"/>
              <a:ea typeface="微软雅黑" panose="020B0503020204020204" pitchFamily="34" charset="-122"/>
              <a:cs typeface="+mn-cs"/>
            </a:rPr>
            <a:t>2</a:t>
          </a:r>
          <a:endParaRPr lang="zh-CN" altLang="en-US" sz="2400" kern="1200" dirty="0">
            <a:solidFill>
              <a:prstClr val="white"/>
            </a:solidFill>
            <a:latin typeface="微软雅黑" panose="020B0503020204020204" pitchFamily="34" charset="-122"/>
            <a:ea typeface="微软雅黑" panose="020B0503020204020204" pitchFamily="34" charset="-122"/>
            <a:cs typeface="+mn-cs"/>
          </a:endParaRPr>
        </a:p>
      </dgm:t>
    </dgm:pt>
    <dgm:pt modelId="{375585C7-61E4-4D0A-9690-32DEC4904F3C}" type="parTrans" cxnId="{BC877C29-CC47-4FC7-814A-9F5EF01E3ABF}">
      <dgm:prSet/>
      <dgm:spPr/>
      <dgm:t>
        <a:bodyPr/>
        <a:lstStyle/>
        <a:p>
          <a:endParaRPr lang="zh-CN" altLang="en-US"/>
        </a:p>
      </dgm:t>
    </dgm:pt>
    <dgm:pt modelId="{6CF22D32-E9E8-4F07-81CB-EBC2141E55A7}" type="sibTrans" cxnId="{BC877C29-CC47-4FC7-814A-9F5EF01E3ABF}">
      <dgm:prSet/>
      <dgm:spPr/>
      <dgm:t>
        <a:bodyPr/>
        <a:lstStyle/>
        <a:p>
          <a:endParaRPr lang="zh-CN" altLang="en-US"/>
        </a:p>
      </dgm:t>
    </dgm:pt>
    <dgm:pt modelId="{1FC1827D-291B-4DD5-9A32-082AC9984DC9}">
      <dgm:prSet phldrT="[文本]" custT="1"/>
      <dgm:spPr/>
      <dgm:t>
        <a:bodyPr/>
        <a:lstStyle/>
        <a:p>
          <a:pPr marL="0" lvl="0" indent="0" algn="ctr" defTabSz="1066800">
            <a:lnSpc>
              <a:spcPct val="90000"/>
            </a:lnSpc>
            <a:spcBef>
              <a:spcPct val="0"/>
            </a:spcBef>
            <a:spcAft>
              <a:spcPct val="35000"/>
            </a:spcAft>
            <a:buNone/>
          </a:pPr>
          <a:r>
            <a:rPr lang="en-US" altLang="zh-CN" sz="2400" kern="1200" dirty="0">
              <a:solidFill>
                <a:prstClr val="white"/>
              </a:solidFill>
              <a:latin typeface="微软雅黑" panose="020B0503020204020204" pitchFamily="34" charset="-122"/>
              <a:ea typeface="微软雅黑" panose="020B0503020204020204" pitchFamily="34" charset="-122"/>
              <a:cs typeface="+mn-cs"/>
            </a:rPr>
            <a:t>3</a:t>
          </a:r>
          <a:endParaRPr lang="zh-CN" altLang="en-US" sz="2400" kern="1200" dirty="0">
            <a:solidFill>
              <a:prstClr val="white"/>
            </a:solidFill>
            <a:latin typeface="微软雅黑" panose="020B0503020204020204" pitchFamily="34" charset="-122"/>
            <a:ea typeface="微软雅黑" panose="020B0503020204020204" pitchFamily="34" charset="-122"/>
            <a:cs typeface="+mn-cs"/>
          </a:endParaRPr>
        </a:p>
      </dgm:t>
    </dgm:pt>
    <dgm:pt modelId="{8C46D70A-14BD-412F-B18B-56C5DAB5A409}" type="parTrans" cxnId="{4FD97200-2EBF-4525-A0C4-7177333F54AC}">
      <dgm:prSet/>
      <dgm:spPr/>
      <dgm:t>
        <a:bodyPr/>
        <a:lstStyle/>
        <a:p>
          <a:endParaRPr lang="zh-CN" altLang="en-US"/>
        </a:p>
      </dgm:t>
    </dgm:pt>
    <dgm:pt modelId="{362A6D04-84DD-474F-BCDC-3C2486A0E9F4}" type="sibTrans" cxnId="{4FD97200-2EBF-4525-A0C4-7177333F54AC}">
      <dgm:prSet/>
      <dgm:spPr/>
      <dgm:t>
        <a:bodyPr/>
        <a:lstStyle/>
        <a:p>
          <a:endParaRPr lang="zh-CN" altLang="en-US"/>
        </a:p>
      </dgm:t>
    </dgm:pt>
    <dgm:pt modelId="{7CB8E181-E9ED-41AC-979A-6C9CA8592B6E}">
      <dgm:prSet phldrT="[文本]" custT="1"/>
      <dgm:spPr/>
      <dgm:t>
        <a:bodyPr/>
        <a:lstStyle/>
        <a:p>
          <a:r>
            <a:rPr lang="en-US" altLang="zh-CN" sz="2400" kern="1200" dirty="0">
              <a:solidFill>
                <a:prstClr val="white"/>
              </a:solidFill>
              <a:latin typeface="微软雅黑" panose="020B0503020204020204" pitchFamily="34" charset="-122"/>
              <a:ea typeface="微软雅黑" panose="020B0503020204020204" pitchFamily="34" charset="-122"/>
              <a:cs typeface="+mn-cs"/>
            </a:rPr>
            <a:t>4</a:t>
          </a:r>
          <a:endParaRPr lang="zh-CN" altLang="en-US" sz="2400" kern="1200" dirty="0">
            <a:solidFill>
              <a:prstClr val="white"/>
            </a:solidFill>
            <a:latin typeface="微软雅黑" panose="020B0503020204020204" pitchFamily="34" charset="-122"/>
            <a:ea typeface="微软雅黑" panose="020B0503020204020204" pitchFamily="34" charset="-122"/>
            <a:cs typeface="+mn-cs"/>
          </a:endParaRPr>
        </a:p>
      </dgm:t>
    </dgm:pt>
    <dgm:pt modelId="{83060D31-C19F-4E4D-9916-13411546D3CD}" type="parTrans" cxnId="{AFC267D8-77C8-4F52-87F3-6D54C6171BA1}">
      <dgm:prSet/>
      <dgm:spPr/>
      <dgm:t>
        <a:bodyPr/>
        <a:lstStyle/>
        <a:p>
          <a:endParaRPr lang="zh-CN" altLang="en-US"/>
        </a:p>
      </dgm:t>
    </dgm:pt>
    <dgm:pt modelId="{262FA07B-6932-44EB-BDFC-DCFE4A64DF74}" type="sibTrans" cxnId="{AFC267D8-77C8-4F52-87F3-6D54C6171BA1}">
      <dgm:prSet/>
      <dgm:spPr/>
      <dgm:t>
        <a:bodyPr/>
        <a:lstStyle/>
        <a:p>
          <a:endParaRPr lang="zh-CN" altLang="en-US"/>
        </a:p>
      </dgm:t>
    </dgm:pt>
    <dgm:pt modelId="{3E97FB99-974A-4A46-9C91-856ACE706FA8}">
      <dgm:prSet custT="1"/>
      <dgm:spPr/>
      <dgm:t>
        <a:bodyPr/>
        <a:lstStyle/>
        <a:p>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线性规划算法库</a:t>
          </a:r>
          <a:r>
            <a:rPr lang="en-US" altLang="zh-CN" sz="20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lapjv</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用以找到最难匹配的图像。</a:t>
          </a:r>
        </a:p>
      </dgm:t>
    </dgm:pt>
    <dgm:pt modelId="{A683C584-1D0E-4D06-801F-D1AF69FFECB6}" type="parTrans" cxnId="{49159316-0BB3-40D5-8C8F-964AE67A4CAB}">
      <dgm:prSet/>
      <dgm:spPr/>
      <dgm:t>
        <a:bodyPr/>
        <a:lstStyle/>
        <a:p>
          <a:endParaRPr lang="zh-CN" altLang="en-US"/>
        </a:p>
      </dgm:t>
    </dgm:pt>
    <dgm:pt modelId="{ACB89C87-D1E5-4333-ABC6-431A24DF209B}" type="sibTrans" cxnId="{49159316-0BB3-40D5-8C8F-964AE67A4CAB}">
      <dgm:prSet/>
      <dgm:spPr/>
      <dgm:t>
        <a:bodyPr/>
        <a:lstStyle/>
        <a:p>
          <a:endParaRPr lang="zh-CN" altLang="en-US"/>
        </a:p>
      </dgm:t>
    </dgm:pt>
    <dgm:pt modelId="{EDBF8C00-BED9-4845-ADD5-1415CFC0EC0A}">
      <dgm:prSet custT="1"/>
      <dgm:spPr/>
      <dgm:t>
        <a:bodyPr/>
        <a:lstStyle/>
        <a:p>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Cost matrix</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添加随机矩阵，随机矩阵的值均匀分布在</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0</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和</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K</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之间。</a:t>
          </a:r>
        </a:p>
      </dgm:t>
    </dgm:pt>
    <dgm:pt modelId="{4CB63ACC-7050-4BF6-9921-02A9E7BE20FF}" type="parTrans" cxnId="{B187CD61-BBBB-4F49-94CC-D410320F4E33}">
      <dgm:prSet/>
      <dgm:spPr/>
      <dgm:t>
        <a:bodyPr/>
        <a:lstStyle/>
        <a:p>
          <a:endParaRPr lang="zh-CN" altLang="en-US"/>
        </a:p>
      </dgm:t>
    </dgm:pt>
    <dgm:pt modelId="{6A15AF27-55A0-4293-9839-ADD99DF8C7A1}" type="sibTrans" cxnId="{B187CD61-BBBB-4F49-94CC-D410320F4E33}">
      <dgm:prSet/>
      <dgm:spPr/>
      <dgm:t>
        <a:bodyPr/>
        <a:lstStyle/>
        <a:p>
          <a:endParaRPr lang="zh-CN" altLang="en-US"/>
        </a:p>
      </dgm:t>
    </dgm:pt>
    <dgm:pt modelId="{04DF33E1-34C9-4503-A07B-8683073DB95F}" type="pres">
      <dgm:prSet presAssocID="{268482CF-F85E-4EF0-B705-D4C6A33089BA}" presName="linearFlow" presStyleCnt="0">
        <dgm:presLayoutVars>
          <dgm:dir/>
          <dgm:animLvl val="lvl"/>
          <dgm:resizeHandles val="exact"/>
        </dgm:presLayoutVars>
      </dgm:prSet>
      <dgm:spPr/>
    </dgm:pt>
    <dgm:pt modelId="{E8A2E5E5-96A6-4437-A2C4-1A98AA9384E5}" type="pres">
      <dgm:prSet presAssocID="{79BA12B6-55E1-4BCF-A772-275EDF36D4BF}" presName="composite" presStyleCnt="0"/>
      <dgm:spPr/>
    </dgm:pt>
    <dgm:pt modelId="{9D83DB43-C86E-4F21-8197-629CC1D9012C}" type="pres">
      <dgm:prSet presAssocID="{79BA12B6-55E1-4BCF-A772-275EDF36D4BF}" presName="parentText" presStyleLbl="alignNode1" presStyleIdx="0" presStyleCnt="4">
        <dgm:presLayoutVars>
          <dgm:chMax val="1"/>
          <dgm:bulletEnabled val="1"/>
        </dgm:presLayoutVars>
      </dgm:prSet>
      <dgm:spPr/>
    </dgm:pt>
    <dgm:pt modelId="{E85E7EA6-3CB4-43BF-81EA-7A84453D5080}" type="pres">
      <dgm:prSet presAssocID="{79BA12B6-55E1-4BCF-A772-275EDF36D4BF}" presName="descendantText" presStyleLbl="alignAcc1" presStyleIdx="0" presStyleCnt="4">
        <dgm:presLayoutVars>
          <dgm:bulletEnabled val="1"/>
        </dgm:presLayoutVars>
      </dgm:prSet>
      <dgm:spPr/>
    </dgm:pt>
    <dgm:pt modelId="{EE8F4CBF-7F26-4D34-B4F5-E0F4A2EB9796}" type="pres">
      <dgm:prSet presAssocID="{7B90C62B-655D-4D5E-92CF-04A475242441}" presName="sp" presStyleCnt="0"/>
      <dgm:spPr/>
    </dgm:pt>
    <dgm:pt modelId="{A419615C-6278-4851-BFF5-59EE70A55520}" type="pres">
      <dgm:prSet presAssocID="{B4342471-7964-4436-A840-EBE1CF08B1C8}" presName="composite" presStyleCnt="0"/>
      <dgm:spPr/>
    </dgm:pt>
    <dgm:pt modelId="{1F1BA572-0B7F-49DA-BBC8-0E37D0DAA9F9}" type="pres">
      <dgm:prSet presAssocID="{B4342471-7964-4436-A840-EBE1CF08B1C8}" presName="parentText" presStyleLbl="alignNode1" presStyleIdx="1" presStyleCnt="4" custLinFactNeighborY="0">
        <dgm:presLayoutVars>
          <dgm:chMax val="1"/>
          <dgm:bulletEnabled val="1"/>
        </dgm:presLayoutVars>
      </dgm:prSet>
      <dgm:spPr/>
    </dgm:pt>
    <dgm:pt modelId="{A2E888CD-2348-4690-9F86-7AD2E9434B94}" type="pres">
      <dgm:prSet presAssocID="{B4342471-7964-4436-A840-EBE1CF08B1C8}" presName="descendantText" presStyleLbl="alignAcc1" presStyleIdx="1" presStyleCnt="4" custScaleY="100941">
        <dgm:presLayoutVars>
          <dgm:bulletEnabled val="1"/>
        </dgm:presLayoutVars>
      </dgm:prSet>
      <dgm:spPr/>
    </dgm:pt>
    <dgm:pt modelId="{CD924C99-3139-4E10-9E7A-959275D28ADB}" type="pres">
      <dgm:prSet presAssocID="{6CF22D32-E9E8-4F07-81CB-EBC2141E55A7}" presName="sp" presStyleCnt="0"/>
      <dgm:spPr/>
    </dgm:pt>
    <dgm:pt modelId="{C18433BA-3709-48C0-9C9F-19178D71B872}" type="pres">
      <dgm:prSet presAssocID="{1FC1827D-291B-4DD5-9A32-082AC9984DC9}" presName="composite" presStyleCnt="0"/>
      <dgm:spPr/>
    </dgm:pt>
    <dgm:pt modelId="{68833D55-AADF-4177-A2BB-F9BF51C7B598}" type="pres">
      <dgm:prSet presAssocID="{1FC1827D-291B-4DD5-9A32-082AC9984DC9}" presName="parentText" presStyleLbl="alignNode1" presStyleIdx="2" presStyleCnt="4">
        <dgm:presLayoutVars>
          <dgm:chMax val="1"/>
          <dgm:bulletEnabled val="1"/>
        </dgm:presLayoutVars>
      </dgm:prSet>
      <dgm:spPr/>
    </dgm:pt>
    <dgm:pt modelId="{24C9B2DF-6593-4304-8066-D697929718A3}" type="pres">
      <dgm:prSet presAssocID="{1FC1827D-291B-4DD5-9A32-082AC9984DC9}" presName="descendantText" presStyleLbl="alignAcc1" presStyleIdx="2" presStyleCnt="4">
        <dgm:presLayoutVars>
          <dgm:bulletEnabled val="1"/>
        </dgm:presLayoutVars>
      </dgm:prSet>
      <dgm:spPr/>
    </dgm:pt>
    <dgm:pt modelId="{841B6CE4-003E-4D59-AE11-6C695353210D}" type="pres">
      <dgm:prSet presAssocID="{362A6D04-84DD-474F-BCDC-3C2486A0E9F4}" presName="sp" presStyleCnt="0"/>
      <dgm:spPr/>
    </dgm:pt>
    <dgm:pt modelId="{D7991A59-8A08-4F63-B89B-002BFF9DBB8C}" type="pres">
      <dgm:prSet presAssocID="{7CB8E181-E9ED-41AC-979A-6C9CA8592B6E}" presName="composite" presStyleCnt="0"/>
      <dgm:spPr/>
    </dgm:pt>
    <dgm:pt modelId="{634673AB-C5A7-4437-AA17-5B51A9FA722B}" type="pres">
      <dgm:prSet presAssocID="{7CB8E181-E9ED-41AC-979A-6C9CA8592B6E}" presName="parentText" presStyleLbl="alignNode1" presStyleIdx="3" presStyleCnt="4">
        <dgm:presLayoutVars>
          <dgm:chMax val="1"/>
          <dgm:bulletEnabled val="1"/>
        </dgm:presLayoutVars>
      </dgm:prSet>
      <dgm:spPr/>
    </dgm:pt>
    <dgm:pt modelId="{252F89F0-6299-4F12-9447-C1BB83B7F2D8}" type="pres">
      <dgm:prSet presAssocID="{7CB8E181-E9ED-41AC-979A-6C9CA8592B6E}" presName="descendantText" presStyleLbl="alignAcc1" presStyleIdx="3" presStyleCnt="4">
        <dgm:presLayoutVars>
          <dgm:bulletEnabled val="1"/>
        </dgm:presLayoutVars>
      </dgm:prSet>
      <dgm:spPr/>
    </dgm:pt>
  </dgm:ptLst>
  <dgm:cxnLst>
    <dgm:cxn modelId="{4FD97200-2EBF-4525-A0C4-7177333F54AC}" srcId="{268482CF-F85E-4EF0-B705-D4C6A33089BA}" destId="{1FC1827D-291B-4DD5-9A32-082AC9984DC9}" srcOrd="2" destOrd="0" parTransId="{8C46D70A-14BD-412F-B18B-56C5DAB5A409}" sibTransId="{362A6D04-84DD-474F-BCDC-3C2486A0E9F4}"/>
    <dgm:cxn modelId="{49159316-0BB3-40D5-8C8F-964AE67A4CAB}" srcId="{1FC1827D-291B-4DD5-9A32-082AC9984DC9}" destId="{3E97FB99-974A-4A46-9C91-856ACE706FA8}" srcOrd="0" destOrd="0" parTransId="{A683C584-1D0E-4D06-801F-D1AF69FFECB6}" sibTransId="{ACB89C87-D1E5-4333-ABC6-431A24DF209B}"/>
    <dgm:cxn modelId="{103F8118-5F9F-4CF3-8C6C-A1F97845E799}" srcId="{79BA12B6-55E1-4BCF-A772-275EDF36D4BF}" destId="{8734623D-1CCA-4734-8BBF-92AFBE5C0F4B}" srcOrd="0" destOrd="0" parTransId="{63FED720-BAAB-422E-B189-78C18D85542C}" sibTransId="{F4B8AC12-B265-400F-A812-A32067B6F4A0}"/>
    <dgm:cxn modelId="{1873561F-DA4F-4E81-B332-876DEB8B56F1}" type="presOf" srcId="{7CB8E181-E9ED-41AC-979A-6C9CA8592B6E}" destId="{634673AB-C5A7-4437-AA17-5B51A9FA722B}" srcOrd="0" destOrd="0" presId="urn:microsoft.com/office/officeart/2005/8/layout/chevron2"/>
    <dgm:cxn modelId="{BC877C29-CC47-4FC7-814A-9F5EF01E3ABF}" srcId="{268482CF-F85E-4EF0-B705-D4C6A33089BA}" destId="{B4342471-7964-4436-A840-EBE1CF08B1C8}" srcOrd="1" destOrd="0" parTransId="{375585C7-61E4-4D0A-9690-32DEC4904F3C}" sibTransId="{6CF22D32-E9E8-4F07-81CB-EBC2141E55A7}"/>
    <dgm:cxn modelId="{B187CD61-BBBB-4F49-94CC-D410320F4E33}" srcId="{7CB8E181-E9ED-41AC-979A-6C9CA8592B6E}" destId="{EDBF8C00-BED9-4845-ADD5-1415CFC0EC0A}" srcOrd="0" destOrd="0" parTransId="{4CB63ACC-7050-4BF6-9921-02A9E7BE20FF}" sibTransId="{6A15AF27-55A0-4293-9839-ADD99DF8C7A1}"/>
    <dgm:cxn modelId="{68B94273-6352-4FDA-AAA4-1B535508AC02}" srcId="{268482CF-F85E-4EF0-B705-D4C6A33089BA}" destId="{79BA12B6-55E1-4BCF-A772-275EDF36D4BF}" srcOrd="0" destOrd="0" parTransId="{824A77C2-7AB4-4F6C-8943-7588B4919201}" sibTransId="{7B90C62B-655D-4D5E-92CF-04A475242441}"/>
    <dgm:cxn modelId="{7225AF59-EFAC-45E0-84AF-0665D25181C8}" type="presOf" srcId="{3E97FB99-974A-4A46-9C91-856ACE706FA8}" destId="{24C9B2DF-6593-4304-8066-D697929718A3}" srcOrd="0" destOrd="0" presId="urn:microsoft.com/office/officeart/2005/8/layout/chevron2"/>
    <dgm:cxn modelId="{9A8BA28D-6761-4B31-A211-E903B9CA4D86}" type="presOf" srcId="{B4342471-7964-4436-A840-EBE1CF08B1C8}" destId="{1F1BA572-0B7F-49DA-BBC8-0E37D0DAA9F9}" srcOrd="0" destOrd="0" presId="urn:microsoft.com/office/officeart/2005/8/layout/chevron2"/>
    <dgm:cxn modelId="{A8F27291-9A10-4AF0-8387-FA0110898518}" type="presOf" srcId="{268482CF-F85E-4EF0-B705-D4C6A33089BA}" destId="{04DF33E1-34C9-4503-A07B-8683073DB95F}" srcOrd="0" destOrd="0" presId="urn:microsoft.com/office/officeart/2005/8/layout/chevron2"/>
    <dgm:cxn modelId="{F7710196-9974-4248-976E-4157AE70FDA2}" type="presOf" srcId="{8734623D-1CCA-4734-8BBF-92AFBE5C0F4B}" destId="{E85E7EA6-3CB4-43BF-81EA-7A84453D5080}" srcOrd="0" destOrd="0" presId="urn:microsoft.com/office/officeart/2005/8/layout/chevron2"/>
    <dgm:cxn modelId="{3E2474A4-0993-4B6E-83A6-46366D5F4567}" type="presOf" srcId="{79BA12B6-55E1-4BCF-A772-275EDF36D4BF}" destId="{9D83DB43-C86E-4F21-8197-629CC1D9012C}" srcOrd="0" destOrd="0" presId="urn:microsoft.com/office/officeart/2005/8/layout/chevron2"/>
    <dgm:cxn modelId="{B024EEC5-E63C-401F-BD35-0A21FDD2F972}" type="presOf" srcId="{EDBF8C00-BED9-4845-ADD5-1415CFC0EC0A}" destId="{252F89F0-6299-4F12-9447-C1BB83B7F2D8}" srcOrd="0" destOrd="0" presId="urn:microsoft.com/office/officeart/2005/8/layout/chevron2"/>
    <dgm:cxn modelId="{AFC267D8-77C8-4F52-87F3-6D54C6171BA1}" srcId="{268482CF-F85E-4EF0-B705-D4C6A33089BA}" destId="{7CB8E181-E9ED-41AC-979A-6C9CA8592B6E}" srcOrd="3" destOrd="0" parTransId="{83060D31-C19F-4E4D-9916-13411546D3CD}" sibTransId="{262FA07B-6932-44EB-BDFC-DCFE4A64DF74}"/>
    <dgm:cxn modelId="{C35EAFFC-0B89-4ACB-8ECC-1D3026A62D8D}" type="presOf" srcId="{1FC1827D-291B-4DD5-9A32-082AC9984DC9}" destId="{68833D55-AADF-4177-A2BB-F9BF51C7B598}" srcOrd="0" destOrd="0" presId="urn:microsoft.com/office/officeart/2005/8/layout/chevron2"/>
    <dgm:cxn modelId="{6F169118-FC43-49F9-ACFB-CB24E20A672E}" type="presParOf" srcId="{04DF33E1-34C9-4503-A07B-8683073DB95F}" destId="{E8A2E5E5-96A6-4437-A2C4-1A98AA9384E5}" srcOrd="0" destOrd="0" presId="urn:microsoft.com/office/officeart/2005/8/layout/chevron2"/>
    <dgm:cxn modelId="{07FDA435-E0FD-4CF3-B79E-5F6F3FED4C7D}" type="presParOf" srcId="{E8A2E5E5-96A6-4437-A2C4-1A98AA9384E5}" destId="{9D83DB43-C86E-4F21-8197-629CC1D9012C}" srcOrd="0" destOrd="0" presId="urn:microsoft.com/office/officeart/2005/8/layout/chevron2"/>
    <dgm:cxn modelId="{21CE6841-6A12-4113-823F-B6D5683BE55C}" type="presParOf" srcId="{E8A2E5E5-96A6-4437-A2C4-1A98AA9384E5}" destId="{E85E7EA6-3CB4-43BF-81EA-7A84453D5080}" srcOrd="1" destOrd="0" presId="urn:microsoft.com/office/officeart/2005/8/layout/chevron2"/>
    <dgm:cxn modelId="{CADD89C2-7590-487D-BB44-9E0C26A68033}" type="presParOf" srcId="{04DF33E1-34C9-4503-A07B-8683073DB95F}" destId="{EE8F4CBF-7F26-4D34-B4F5-E0F4A2EB9796}" srcOrd="1" destOrd="0" presId="urn:microsoft.com/office/officeart/2005/8/layout/chevron2"/>
    <dgm:cxn modelId="{C0A116BD-81C8-44A1-A2FD-469A75676A6E}" type="presParOf" srcId="{04DF33E1-34C9-4503-A07B-8683073DB95F}" destId="{A419615C-6278-4851-BFF5-59EE70A55520}" srcOrd="2" destOrd="0" presId="urn:microsoft.com/office/officeart/2005/8/layout/chevron2"/>
    <dgm:cxn modelId="{E74E1719-BA30-49D0-AA1C-D4847421FC5C}" type="presParOf" srcId="{A419615C-6278-4851-BFF5-59EE70A55520}" destId="{1F1BA572-0B7F-49DA-BBC8-0E37D0DAA9F9}" srcOrd="0" destOrd="0" presId="urn:microsoft.com/office/officeart/2005/8/layout/chevron2"/>
    <dgm:cxn modelId="{6791A306-34E3-4597-8C25-8BB8EE6300C4}" type="presParOf" srcId="{A419615C-6278-4851-BFF5-59EE70A55520}" destId="{A2E888CD-2348-4690-9F86-7AD2E9434B94}" srcOrd="1" destOrd="0" presId="urn:microsoft.com/office/officeart/2005/8/layout/chevron2"/>
    <dgm:cxn modelId="{20C87153-0124-4567-8135-2A8D518D741F}" type="presParOf" srcId="{04DF33E1-34C9-4503-A07B-8683073DB95F}" destId="{CD924C99-3139-4E10-9E7A-959275D28ADB}" srcOrd="3" destOrd="0" presId="urn:microsoft.com/office/officeart/2005/8/layout/chevron2"/>
    <dgm:cxn modelId="{0D451104-D26C-4588-B780-4F06FA369AF8}" type="presParOf" srcId="{04DF33E1-34C9-4503-A07B-8683073DB95F}" destId="{C18433BA-3709-48C0-9C9F-19178D71B872}" srcOrd="4" destOrd="0" presId="urn:microsoft.com/office/officeart/2005/8/layout/chevron2"/>
    <dgm:cxn modelId="{21EBD5E1-E454-4570-94BA-81551FDA4F8C}" type="presParOf" srcId="{C18433BA-3709-48C0-9C9F-19178D71B872}" destId="{68833D55-AADF-4177-A2BB-F9BF51C7B598}" srcOrd="0" destOrd="0" presId="urn:microsoft.com/office/officeart/2005/8/layout/chevron2"/>
    <dgm:cxn modelId="{967A10C8-5F42-4929-A03B-2091826CFE91}" type="presParOf" srcId="{C18433BA-3709-48C0-9C9F-19178D71B872}" destId="{24C9B2DF-6593-4304-8066-D697929718A3}" srcOrd="1" destOrd="0" presId="urn:microsoft.com/office/officeart/2005/8/layout/chevron2"/>
    <dgm:cxn modelId="{0C1C3B43-6436-4B00-B5CC-0E8D2B532167}" type="presParOf" srcId="{04DF33E1-34C9-4503-A07B-8683073DB95F}" destId="{841B6CE4-003E-4D59-AE11-6C695353210D}" srcOrd="5" destOrd="0" presId="urn:microsoft.com/office/officeart/2005/8/layout/chevron2"/>
    <dgm:cxn modelId="{129975F3-99E7-44D7-93BB-D716C4243C34}" type="presParOf" srcId="{04DF33E1-34C9-4503-A07B-8683073DB95F}" destId="{D7991A59-8A08-4F63-B89B-002BFF9DBB8C}" srcOrd="6" destOrd="0" presId="urn:microsoft.com/office/officeart/2005/8/layout/chevron2"/>
    <dgm:cxn modelId="{F8BD839D-7CDF-41BB-913F-C2455D65067A}" type="presParOf" srcId="{D7991A59-8A08-4F63-B89B-002BFF9DBB8C}" destId="{634673AB-C5A7-4437-AA17-5B51A9FA722B}" srcOrd="0" destOrd="0" presId="urn:microsoft.com/office/officeart/2005/8/layout/chevron2"/>
    <dgm:cxn modelId="{4C82F77A-A004-4470-8532-9717BB46DF6C}" type="presParOf" srcId="{D7991A59-8A08-4F63-B89B-002BFF9DBB8C}" destId="{252F89F0-6299-4F12-9447-C1BB83B7F2D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C69D4-118C-4582-9BC6-79797AD164D0}">
      <dsp:nvSpPr>
        <dsp:cNvPr id="0" name=""/>
        <dsp:cNvSpPr/>
      </dsp:nvSpPr>
      <dsp:spPr>
        <a:xfrm>
          <a:off x="-4971175" y="-761697"/>
          <a:ext cx="5920474" cy="5920474"/>
        </a:xfrm>
        <a:prstGeom prst="blockArc">
          <a:avLst>
            <a:gd name="adj1" fmla="val 18900000"/>
            <a:gd name="adj2" fmla="val 2700000"/>
            <a:gd name="adj3" fmla="val 36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FE15D2-C867-4805-B261-BC9FC9F3CCC1}">
      <dsp:nvSpPr>
        <dsp:cNvPr id="0" name=""/>
        <dsp:cNvSpPr/>
      </dsp:nvSpPr>
      <dsp:spPr>
        <a:xfrm>
          <a:off x="415316" y="228424"/>
          <a:ext cx="10090635" cy="549810"/>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412"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prstClr val="black"/>
              </a:solidFill>
              <a:latin typeface="微软雅黑" panose="020B0503020204020204" pitchFamily="34" charset="-122"/>
              <a:ea typeface="微软雅黑" panose="020B0503020204020204" pitchFamily="34" charset="-122"/>
            </a:rPr>
            <a:t>将</a:t>
          </a:r>
          <a:r>
            <a:rPr lang="en-US" altLang="zh-CN" sz="2000" kern="1200" dirty="0">
              <a:solidFill>
                <a:prstClr val="black"/>
              </a:solidFill>
              <a:latin typeface="微软雅黑" panose="020B0503020204020204" pitchFamily="34" charset="-122"/>
              <a:ea typeface="微软雅黑" panose="020B0503020204020204" pitchFamily="34" charset="-122"/>
            </a:rPr>
            <a:t>RGB</a:t>
          </a:r>
          <a:r>
            <a:rPr lang="zh-CN" altLang="en-US" sz="2000" kern="1200" dirty="0">
              <a:solidFill>
                <a:prstClr val="black"/>
              </a:solidFill>
              <a:latin typeface="微软雅黑" panose="020B0503020204020204" pitchFamily="34" charset="-122"/>
              <a:ea typeface="微软雅黑" panose="020B0503020204020204" pitchFamily="34" charset="-122"/>
            </a:rPr>
            <a:t>图转化为灰度图，轻微的数据增强（缩放、剪切、移位和旋转）后做放射变换</a:t>
          </a:r>
          <a:endParaRPr lang="zh-CN" altLang="en-US" sz="2000" kern="1200" dirty="0">
            <a:latin typeface="微软雅黑" panose="020B0503020204020204" pitchFamily="34" charset="-122"/>
            <a:ea typeface="微软雅黑" panose="020B0503020204020204" pitchFamily="34" charset="-122"/>
          </a:endParaRPr>
        </a:p>
      </dsp:txBody>
      <dsp:txXfrm>
        <a:off x="415316" y="228424"/>
        <a:ext cx="10090635" cy="549810"/>
      </dsp:txXfrm>
    </dsp:sp>
    <dsp:sp modelId="{F2976012-B7D9-4849-A696-1125AC75233D}">
      <dsp:nvSpPr>
        <dsp:cNvPr id="0" name=""/>
        <dsp:cNvSpPr/>
      </dsp:nvSpPr>
      <dsp:spPr>
        <a:xfrm>
          <a:off x="71685" y="206003"/>
          <a:ext cx="687263" cy="68726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33EE4F-7480-41D8-8441-73B123C173D2}">
      <dsp:nvSpPr>
        <dsp:cNvPr id="0" name=""/>
        <dsp:cNvSpPr/>
      </dsp:nvSpPr>
      <dsp:spPr>
        <a:xfrm>
          <a:off x="809295" y="1099181"/>
          <a:ext cx="9696656" cy="549810"/>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412"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prstClr val="black"/>
              </a:solidFill>
              <a:latin typeface="微软雅黑" panose="020B0503020204020204" pitchFamily="34" charset="-122"/>
              <a:ea typeface="微软雅黑" panose="020B0503020204020204" pitchFamily="34" charset="-122"/>
              <a:cs typeface="+mn-cs"/>
            </a:rPr>
            <a:t>黑名单中的图片都被删除掉</a:t>
          </a:r>
          <a:r>
            <a:rPr lang="en-US" altLang="zh-CN" sz="2000" kern="1200" dirty="0">
              <a:solidFill>
                <a:prstClr val="black"/>
              </a:solidFill>
              <a:latin typeface="微软雅黑" panose="020B0503020204020204" pitchFamily="34" charset="-122"/>
              <a:ea typeface="微软雅黑" panose="020B0503020204020204" pitchFamily="34" charset="-122"/>
              <a:cs typeface="+mn-cs"/>
            </a:rPr>
            <a:t>(</a:t>
          </a:r>
          <a:r>
            <a:rPr lang="zh-CN" altLang="en-US" sz="2000" kern="1200" dirty="0">
              <a:solidFill>
                <a:prstClr val="black"/>
              </a:solidFill>
              <a:latin typeface="微软雅黑" panose="020B0503020204020204" pitchFamily="34" charset="-122"/>
              <a:ea typeface="微软雅黑" panose="020B0503020204020204" pitchFamily="34" charset="-122"/>
              <a:cs typeface="+mn-cs"/>
            </a:rPr>
            <a:t>手动挑出一些错误的数据</a:t>
          </a:r>
          <a:r>
            <a:rPr lang="en-US" altLang="zh-CN" sz="2000" kern="1200" dirty="0">
              <a:solidFill>
                <a:prstClr val="black"/>
              </a:solidFill>
              <a:latin typeface="微软雅黑" panose="020B0503020204020204" pitchFamily="34" charset="-122"/>
              <a:ea typeface="微软雅黑" panose="020B0503020204020204" pitchFamily="34" charset="-122"/>
              <a:cs typeface="+mn-cs"/>
            </a:rPr>
            <a:t>)</a:t>
          </a:r>
          <a:endParaRPr lang="zh-CN" altLang="en-US" sz="2000" kern="1200" dirty="0">
            <a:solidFill>
              <a:prstClr val="black"/>
            </a:solidFill>
            <a:latin typeface="微软雅黑" panose="020B0503020204020204" pitchFamily="34" charset="-122"/>
            <a:ea typeface="微软雅黑" panose="020B0503020204020204" pitchFamily="34" charset="-122"/>
            <a:cs typeface="+mn-cs"/>
          </a:endParaRPr>
        </a:p>
      </dsp:txBody>
      <dsp:txXfrm>
        <a:off x="809295" y="1099181"/>
        <a:ext cx="9696656" cy="549810"/>
      </dsp:txXfrm>
    </dsp:sp>
    <dsp:sp modelId="{7F646AF2-0018-4887-85B9-BCD6F8CE7991}">
      <dsp:nvSpPr>
        <dsp:cNvPr id="0" name=""/>
        <dsp:cNvSpPr/>
      </dsp:nvSpPr>
      <dsp:spPr>
        <a:xfrm>
          <a:off x="465663" y="1030455"/>
          <a:ext cx="687263" cy="68726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1903BF-AFB7-4A74-8CB0-EFF2C8D5271F}">
      <dsp:nvSpPr>
        <dsp:cNvPr id="0" name=""/>
        <dsp:cNvSpPr/>
      </dsp:nvSpPr>
      <dsp:spPr>
        <a:xfrm>
          <a:off x="930214" y="1923634"/>
          <a:ext cx="9575737" cy="549810"/>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412"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prstClr val="black"/>
              </a:solidFill>
              <a:latin typeface="微软雅黑" panose="020B0503020204020204" pitchFamily="34" charset="-122"/>
              <a:ea typeface="微软雅黑" panose="020B0503020204020204" pitchFamily="34" charset="-122"/>
              <a:cs typeface="+mn-cs"/>
            </a:rPr>
            <a:t>重复的图像都被删除</a:t>
          </a:r>
        </a:p>
      </dsp:txBody>
      <dsp:txXfrm>
        <a:off x="930214" y="1923634"/>
        <a:ext cx="9575737" cy="549810"/>
      </dsp:txXfrm>
    </dsp:sp>
    <dsp:sp modelId="{C5EDF155-1477-4C93-A9ED-C7EA963CAA2D}">
      <dsp:nvSpPr>
        <dsp:cNvPr id="0" name=""/>
        <dsp:cNvSpPr/>
      </dsp:nvSpPr>
      <dsp:spPr>
        <a:xfrm>
          <a:off x="586582" y="1854907"/>
          <a:ext cx="687263" cy="68726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D2DB0C-856C-4C96-B59D-DAC6D539DA20}">
      <dsp:nvSpPr>
        <dsp:cNvPr id="0" name=""/>
        <dsp:cNvSpPr/>
      </dsp:nvSpPr>
      <dsp:spPr>
        <a:xfrm>
          <a:off x="809295" y="2748086"/>
          <a:ext cx="9696656" cy="549810"/>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412" tIns="50800" rIns="50800" bIns="50800" numCol="1" spcCol="1270" anchor="ctr" anchorCtr="0">
          <a:noAutofit/>
        </a:bodyPr>
        <a:lstStyle/>
        <a:p>
          <a:pPr marL="0" lvl="0" indent="0" algn="l" defTabSz="889000">
            <a:lnSpc>
              <a:spcPct val="90000"/>
            </a:lnSpc>
            <a:spcBef>
              <a:spcPct val="0"/>
            </a:spcBef>
            <a:spcAft>
              <a:spcPct val="35000"/>
            </a:spcAft>
            <a:buNone/>
          </a:pPr>
          <a:r>
            <a:rPr lang="zh-CN" altLang="en-US" sz="2000" kern="1200" dirty="0">
              <a:solidFill>
                <a:prstClr val="black"/>
              </a:solidFill>
              <a:latin typeface="微软雅黑" panose="020B0503020204020204" pitchFamily="34" charset="-122"/>
              <a:ea typeface="微软雅黑" panose="020B0503020204020204" pitchFamily="34" charset="-122"/>
              <a:cs typeface="+mn-cs"/>
            </a:rPr>
            <a:t>去掉属于</a:t>
          </a:r>
          <a:r>
            <a:rPr lang="en-US" altLang="zh-CN" sz="2000" kern="1200" dirty="0">
              <a:solidFill>
                <a:prstClr val="black"/>
              </a:solidFill>
              <a:latin typeface="微软雅黑" panose="020B0503020204020204" pitchFamily="34" charset="-122"/>
              <a:ea typeface="微软雅黑" panose="020B0503020204020204" pitchFamily="34" charset="-122"/>
              <a:cs typeface="+mn-cs"/>
            </a:rPr>
            <a:t>’</a:t>
          </a:r>
          <a:r>
            <a:rPr lang="en-US" altLang="zh-CN" sz="2000" kern="1200" dirty="0" err="1">
              <a:solidFill>
                <a:prstClr val="black"/>
              </a:solidFill>
              <a:latin typeface="微软雅黑" panose="020B0503020204020204" pitchFamily="34" charset="-122"/>
              <a:ea typeface="微软雅黑" panose="020B0503020204020204" pitchFamily="34" charset="-122"/>
              <a:cs typeface="+mn-cs"/>
            </a:rPr>
            <a:t>new_whale</a:t>
          </a:r>
          <a:r>
            <a:rPr lang="en-US" altLang="zh-CN" sz="2000" kern="1200" dirty="0">
              <a:solidFill>
                <a:prstClr val="black"/>
              </a:solidFill>
              <a:latin typeface="微软雅黑" panose="020B0503020204020204" pitchFamily="34" charset="-122"/>
              <a:ea typeface="微软雅黑" panose="020B0503020204020204" pitchFamily="34" charset="-122"/>
              <a:cs typeface="+mn-cs"/>
            </a:rPr>
            <a:t>’</a:t>
          </a:r>
          <a:r>
            <a:rPr lang="zh-CN" altLang="en-US" sz="2000" kern="1200" dirty="0">
              <a:solidFill>
                <a:prstClr val="black"/>
              </a:solidFill>
              <a:latin typeface="微软雅黑" panose="020B0503020204020204" pitchFamily="34" charset="-122"/>
              <a:ea typeface="微软雅黑" panose="020B0503020204020204" pitchFamily="34" charset="-122"/>
              <a:cs typeface="+mn-cs"/>
            </a:rPr>
            <a:t>类别的图像</a:t>
          </a:r>
        </a:p>
      </dsp:txBody>
      <dsp:txXfrm>
        <a:off x="809295" y="2748086"/>
        <a:ext cx="9696656" cy="549810"/>
      </dsp:txXfrm>
    </dsp:sp>
    <dsp:sp modelId="{CAC6D59B-3F32-4004-A173-6A6249E19A7D}">
      <dsp:nvSpPr>
        <dsp:cNvPr id="0" name=""/>
        <dsp:cNvSpPr/>
      </dsp:nvSpPr>
      <dsp:spPr>
        <a:xfrm>
          <a:off x="465663" y="2679360"/>
          <a:ext cx="687263" cy="68726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52FBFF-530B-44E5-A286-BF19A4219E77}">
      <dsp:nvSpPr>
        <dsp:cNvPr id="0" name=""/>
        <dsp:cNvSpPr/>
      </dsp:nvSpPr>
      <dsp:spPr>
        <a:xfrm>
          <a:off x="415316" y="3498963"/>
          <a:ext cx="10090635" cy="696962"/>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412" tIns="50800" rIns="50800" bIns="50800" numCol="1" spcCol="1270" anchor="ctr" anchorCtr="0">
          <a:noAutofit/>
        </a:bodyPr>
        <a:lstStyle/>
        <a:p>
          <a:pPr marL="0" lvl="0" indent="0" algn="l" defTabSz="889000">
            <a:lnSpc>
              <a:spcPts val="2000"/>
            </a:lnSpc>
            <a:spcBef>
              <a:spcPct val="0"/>
            </a:spcBef>
            <a:spcAft>
              <a:spcPct val="35000"/>
            </a:spcAft>
            <a:buNone/>
          </a:pPr>
          <a:r>
            <a:rPr lang="zh-CN" altLang="en-US" sz="2000" kern="1200" dirty="0">
              <a:solidFill>
                <a:prstClr val="black"/>
              </a:solidFill>
              <a:latin typeface="微软雅黑" panose="020B0503020204020204" pitchFamily="34" charset="-122"/>
              <a:ea typeface="微软雅黑" panose="020B0503020204020204" pitchFamily="34" charset="-122"/>
              <a:cs typeface="+mn-cs"/>
            </a:rPr>
            <a:t>所有只有单个图像的鲸鱼都被删除，只有单个鲸鱼的类别无法形成图像对</a:t>
          </a:r>
        </a:p>
      </dsp:txBody>
      <dsp:txXfrm>
        <a:off x="415316" y="3498963"/>
        <a:ext cx="10090635" cy="696962"/>
      </dsp:txXfrm>
    </dsp:sp>
    <dsp:sp modelId="{EBBB9C20-3D8D-41E0-9EF0-2F91CAF83C2B}">
      <dsp:nvSpPr>
        <dsp:cNvPr id="0" name=""/>
        <dsp:cNvSpPr/>
      </dsp:nvSpPr>
      <dsp:spPr>
        <a:xfrm>
          <a:off x="71685" y="3503812"/>
          <a:ext cx="687263" cy="68726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3DB43-C86E-4F21-8197-629CC1D9012C}">
      <dsp:nvSpPr>
        <dsp:cNvPr id="0" name=""/>
        <dsp:cNvSpPr/>
      </dsp:nvSpPr>
      <dsp:spPr>
        <a:xfrm rot="5400000">
          <a:off x="-197416" y="203434"/>
          <a:ext cx="1316109" cy="92127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微软雅黑" panose="020B0503020204020204" pitchFamily="34" charset="-122"/>
              <a:ea typeface="微软雅黑" panose="020B0503020204020204" pitchFamily="34" charset="-122"/>
            </a:rPr>
            <a:t>1 </a:t>
          </a:r>
          <a:endParaRPr lang="zh-CN" altLang="en-US" sz="2400" kern="1200" dirty="0">
            <a:latin typeface="微软雅黑" panose="020B0503020204020204" pitchFamily="34" charset="-122"/>
            <a:ea typeface="微软雅黑" panose="020B0503020204020204" pitchFamily="34" charset="-122"/>
          </a:endParaRPr>
        </a:p>
      </dsp:txBody>
      <dsp:txXfrm rot="-5400000">
        <a:off x="1" y="466655"/>
        <a:ext cx="921276" cy="394833"/>
      </dsp:txXfrm>
    </dsp:sp>
    <dsp:sp modelId="{E85E7EA6-3CB4-43BF-81EA-7A84453D5080}">
      <dsp:nvSpPr>
        <dsp:cNvPr id="0" name=""/>
        <dsp:cNvSpPr/>
      </dsp:nvSpPr>
      <dsp:spPr>
        <a:xfrm rot="5400000">
          <a:off x="5047590" y="-4120296"/>
          <a:ext cx="855920" cy="91085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根据当前模型的状态计算每对图像之间的相似性，使用</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head model</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计算来自</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branch model</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预先计算的</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512</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维特征向量。</a:t>
          </a:r>
        </a:p>
      </dsp:txBody>
      <dsp:txXfrm rot="-5400000">
        <a:off x="921277" y="47800"/>
        <a:ext cx="9066765" cy="772354"/>
      </dsp:txXfrm>
    </dsp:sp>
    <dsp:sp modelId="{1F1BA572-0B7F-49DA-BBC8-0E37D0DAA9F9}">
      <dsp:nvSpPr>
        <dsp:cNvPr id="0" name=""/>
        <dsp:cNvSpPr/>
      </dsp:nvSpPr>
      <dsp:spPr>
        <a:xfrm rot="5400000">
          <a:off x="-197416" y="1378020"/>
          <a:ext cx="1316109" cy="92127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solidFill>
                <a:prstClr val="white"/>
              </a:solidFill>
              <a:latin typeface="微软雅黑" panose="020B0503020204020204" pitchFamily="34" charset="-122"/>
              <a:ea typeface="微软雅黑" panose="020B0503020204020204" pitchFamily="34" charset="-122"/>
              <a:cs typeface="+mn-cs"/>
            </a:rPr>
            <a:t>2</a:t>
          </a:r>
          <a:endParaRPr lang="zh-CN" altLang="en-US" sz="2400" kern="1200" dirty="0">
            <a:solidFill>
              <a:prstClr val="white"/>
            </a:solidFill>
            <a:latin typeface="微软雅黑" panose="020B0503020204020204" pitchFamily="34" charset="-122"/>
            <a:ea typeface="微软雅黑" panose="020B0503020204020204" pitchFamily="34" charset="-122"/>
            <a:cs typeface="+mn-cs"/>
          </a:endParaRPr>
        </a:p>
      </dsp:txBody>
      <dsp:txXfrm rot="-5400000">
        <a:off x="1" y="1641241"/>
        <a:ext cx="921276" cy="394833"/>
      </dsp:txXfrm>
    </dsp:sp>
    <dsp:sp modelId="{A2E888CD-2348-4690-9F86-7AD2E9434B94}">
      <dsp:nvSpPr>
        <dsp:cNvPr id="0" name=""/>
        <dsp:cNvSpPr/>
      </dsp:nvSpPr>
      <dsp:spPr>
        <a:xfrm rot="5400000">
          <a:off x="5043790" y="-2945934"/>
          <a:ext cx="863520" cy="91085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833D55-AADF-4177-A2BB-F9BF51C7B598}">
      <dsp:nvSpPr>
        <dsp:cNvPr id="0" name=""/>
        <dsp:cNvSpPr/>
      </dsp:nvSpPr>
      <dsp:spPr>
        <a:xfrm rot="5400000">
          <a:off x="-197416" y="2548581"/>
          <a:ext cx="1316109" cy="92127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solidFill>
                <a:prstClr val="white"/>
              </a:solidFill>
              <a:latin typeface="微软雅黑" panose="020B0503020204020204" pitchFamily="34" charset="-122"/>
              <a:ea typeface="微软雅黑" panose="020B0503020204020204" pitchFamily="34" charset="-122"/>
              <a:cs typeface="+mn-cs"/>
            </a:rPr>
            <a:t>3</a:t>
          </a:r>
          <a:endParaRPr lang="zh-CN" altLang="en-US" sz="2400" kern="1200" dirty="0">
            <a:solidFill>
              <a:prstClr val="white"/>
            </a:solidFill>
            <a:latin typeface="微软雅黑" panose="020B0503020204020204" pitchFamily="34" charset="-122"/>
            <a:ea typeface="微软雅黑" panose="020B0503020204020204" pitchFamily="34" charset="-122"/>
            <a:cs typeface="+mn-cs"/>
          </a:endParaRPr>
        </a:p>
      </dsp:txBody>
      <dsp:txXfrm rot="-5400000">
        <a:off x="1" y="2811802"/>
        <a:ext cx="921276" cy="394833"/>
      </dsp:txXfrm>
    </dsp:sp>
    <dsp:sp modelId="{24C9B2DF-6593-4304-8066-D697929718A3}">
      <dsp:nvSpPr>
        <dsp:cNvPr id="0" name=""/>
        <dsp:cNvSpPr/>
      </dsp:nvSpPr>
      <dsp:spPr>
        <a:xfrm rot="5400000">
          <a:off x="5047815" y="-1775373"/>
          <a:ext cx="855470" cy="91085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线性规划算法库</a:t>
          </a:r>
          <a:r>
            <a:rPr lang="en-US" altLang="zh-CN" sz="2000" kern="1200" dirty="0" err="1">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lapjv</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用以找到最难匹配的图像。</a:t>
          </a:r>
        </a:p>
      </dsp:txBody>
      <dsp:txXfrm rot="-5400000">
        <a:off x="921277" y="2392926"/>
        <a:ext cx="9066787" cy="771948"/>
      </dsp:txXfrm>
    </dsp:sp>
    <dsp:sp modelId="{634673AB-C5A7-4437-AA17-5B51A9FA722B}">
      <dsp:nvSpPr>
        <dsp:cNvPr id="0" name=""/>
        <dsp:cNvSpPr/>
      </dsp:nvSpPr>
      <dsp:spPr>
        <a:xfrm rot="5400000">
          <a:off x="-197416" y="3719142"/>
          <a:ext cx="1316109" cy="92127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solidFill>
                <a:prstClr val="white"/>
              </a:solidFill>
              <a:latin typeface="微软雅黑" panose="020B0503020204020204" pitchFamily="34" charset="-122"/>
              <a:ea typeface="微软雅黑" panose="020B0503020204020204" pitchFamily="34" charset="-122"/>
              <a:cs typeface="+mn-cs"/>
            </a:rPr>
            <a:t>4</a:t>
          </a:r>
          <a:endParaRPr lang="zh-CN" altLang="en-US" sz="2400" kern="1200" dirty="0">
            <a:solidFill>
              <a:prstClr val="white"/>
            </a:solidFill>
            <a:latin typeface="微软雅黑" panose="020B0503020204020204" pitchFamily="34" charset="-122"/>
            <a:ea typeface="微软雅黑" panose="020B0503020204020204" pitchFamily="34" charset="-122"/>
            <a:cs typeface="+mn-cs"/>
          </a:endParaRPr>
        </a:p>
      </dsp:txBody>
      <dsp:txXfrm rot="-5400000">
        <a:off x="1" y="3982363"/>
        <a:ext cx="921276" cy="394833"/>
      </dsp:txXfrm>
    </dsp:sp>
    <dsp:sp modelId="{252F89F0-6299-4F12-9447-C1BB83B7F2D8}">
      <dsp:nvSpPr>
        <dsp:cNvPr id="0" name=""/>
        <dsp:cNvSpPr/>
      </dsp:nvSpPr>
      <dsp:spPr>
        <a:xfrm rot="5400000">
          <a:off x="5047815" y="-604812"/>
          <a:ext cx="855470" cy="91085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Cost matrix</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添加随机矩阵，随机矩阵的值均匀分布在</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0</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和</a:t>
          </a:r>
          <a:r>
            <a:rPr lang="en-US" altLang="zh-CN"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K</a:t>
          </a:r>
          <a:r>
            <a:rPr lang="zh-CN" altLang="en-US" sz="200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之间。</a:t>
          </a:r>
        </a:p>
      </dsp:txBody>
      <dsp:txXfrm rot="-5400000">
        <a:off x="921277" y="3563487"/>
        <a:ext cx="9066787" cy="77194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E49C1-981E-48D1-B05D-9A78D8ACD282}" type="datetimeFigureOut">
              <a:rPr lang="zh-CN" altLang="en-US" smtClean="0"/>
              <a:t>2019/3/20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C7000-49A6-4C4B-BE64-2830374B0735}" type="slidenum">
              <a:rPr lang="zh-CN" altLang="en-US" smtClean="0"/>
              <a:t>‹#›</a:t>
            </a:fld>
            <a:endParaRPr lang="zh-CN" altLang="en-US"/>
          </a:p>
        </p:txBody>
      </p:sp>
    </p:spTree>
    <p:extLst>
      <p:ext uri="{BB962C8B-B14F-4D97-AF65-F5344CB8AC3E}">
        <p14:creationId xmlns:p14="http://schemas.microsoft.com/office/powerpoint/2010/main" val="2804278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FC7000-49A6-4C4B-BE64-2830374B0735}" type="slidenum">
              <a:rPr lang="zh-CN" altLang="en-US" smtClean="0"/>
              <a:t>3</a:t>
            </a:fld>
            <a:endParaRPr lang="zh-CN" altLang="en-US"/>
          </a:p>
        </p:txBody>
      </p:sp>
    </p:spTree>
    <p:extLst>
      <p:ext uri="{BB962C8B-B14F-4D97-AF65-F5344CB8AC3E}">
        <p14:creationId xmlns:p14="http://schemas.microsoft.com/office/powerpoint/2010/main" val="370601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FC7000-49A6-4C4B-BE64-2830374B0735}" type="slidenum">
              <a:rPr lang="zh-CN" altLang="en-US" smtClean="0"/>
              <a:t>4</a:t>
            </a:fld>
            <a:endParaRPr lang="zh-CN" altLang="en-US"/>
          </a:p>
        </p:txBody>
      </p:sp>
    </p:spTree>
    <p:extLst>
      <p:ext uri="{BB962C8B-B14F-4D97-AF65-F5344CB8AC3E}">
        <p14:creationId xmlns:p14="http://schemas.microsoft.com/office/powerpoint/2010/main" val="182101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FD3F4702-6C53-4E4C-94F7-23AE7B3C3DF8}"/>
              </a:ext>
            </a:extLst>
          </p:cNvPr>
          <p:cNvSpPr>
            <a:spLocks noGrp="1" noRot="1" noChangeAspect="1" noChangeArrowheads="1" noTextEdit="1"/>
          </p:cNvSpPr>
          <p:nvPr>
            <p:ph type="sldImg"/>
          </p:nvPr>
        </p:nvSpPr>
        <p:spPr/>
      </p:sp>
      <p:sp>
        <p:nvSpPr>
          <p:cNvPr id="15363" name="备注占位符 2">
            <a:extLst>
              <a:ext uri="{FF2B5EF4-FFF2-40B4-BE49-F238E27FC236}">
                <a16:creationId xmlns:a16="http://schemas.microsoft.com/office/drawing/2014/main" id="{57324751-2426-4A37-A70C-F3ABDE048C4F}"/>
              </a:ext>
            </a:extLst>
          </p:cNvPr>
          <p:cNvSpPr>
            <a:spLocks noGrp="1" noChangeArrowheads="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15364" name="日期占位符 3">
            <a:extLst>
              <a:ext uri="{FF2B5EF4-FFF2-40B4-BE49-F238E27FC236}">
                <a16:creationId xmlns:a16="http://schemas.microsoft.com/office/drawing/2014/main" id="{C88A4E35-A078-4490-8655-2CB825BBD3F5}"/>
              </a:ext>
            </a:extLst>
          </p:cNvPr>
          <p:cNvSpPr>
            <a:spLocks noGrp="1"/>
          </p:cNvSpPr>
          <p:nvPr>
            <p:ph type="dt" sz="quarter" idx="1"/>
          </p:nvPr>
        </p:nvSpPr>
        <p:spPr>
          <a:noFill/>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4F545E8C-626E-4C0E-9055-195EC481C8E6}" type="datetime1">
              <a:rPr lang="zh-CN" altLang="en-US" smtClean="0">
                <a:ea typeface="宋体" panose="02010600030101010101" pitchFamily="2" charset="-122"/>
              </a:rPr>
              <a:pPr/>
              <a:t>2019/3/20 Wednesday</a:t>
            </a:fld>
            <a:endParaRPr lang="zh-CN" altLang="en-US">
              <a:ea typeface="宋体" panose="02010600030101010101" pitchFamily="2" charset="-122"/>
            </a:endParaRPr>
          </a:p>
        </p:txBody>
      </p:sp>
      <p:sp>
        <p:nvSpPr>
          <p:cNvPr id="15365" name="灯片编号占位符 4">
            <a:extLst>
              <a:ext uri="{FF2B5EF4-FFF2-40B4-BE49-F238E27FC236}">
                <a16:creationId xmlns:a16="http://schemas.microsoft.com/office/drawing/2014/main" id="{769C0E36-849C-4BCC-8247-E039DAA0FCF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82ABFC2-4D28-470B-B0AC-F42F8A4162E9}" type="slidenum">
              <a:rPr lang="zh-CN" altLang="en-US" smtClean="0">
                <a:ea typeface="宋体" panose="02010600030101010101" pitchFamily="2" charset="-122"/>
              </a:rPr>
              <a:pPr/>
              <a:t>9</a:t>
            </a:fld>
            <a:endParaRPr lang="zh-CN" altLang="en-US">
              <a:ea typeface="宋体" panose="02010600030101010101" pitchFamily="2" charset="-122"/>
            </a:endParaRPr>
          </a:p>
        </p:txBody>
      </p:sp>
    </p:spTree>
    <p:extLst>
      <p:ext uri="{BB962C8B-B14F-4D97-AF65-F5344CB8AC3E}">
        <p14:creationId xmlns:p14="http://schemas.microsoft.com/office/powerpoint/2010/main" val="3560223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33C4A551-3F1D-451D-81EC-1461F18E6CE0}"/>
              </a:ext>
            </a:extLst>
          </p:cNvPr>
          <p:cNvSpPr>
            <a:spLocks noGrp="1" noRot="1" noChangeAspect="1" noChangeArrowheads="1" noTextEdit="1"/>
          </p:cNvSpPr>
          <p:nvPr>
            <p:ph type="sldImg"/>
          </p:nvPr>
        </p:nvSpPr>
        <p:spPr/>
      </p:sp>
      <p:sp>
        <p:nvSpPr>
          <p:cNvPr id="15363" name="备注占位符 2">
            <a:extLst>
              <a:ext uri="{FF2B5EF4-FFF2-40B4-BE49-F238E27FC236}">
                <a16:creationId xmlns:a16="http://schemas.microsoft.com/office/drawing/2014/main" id="{D42391E8-47E9-4555-A194-D1ABCE70A7FB}"/>
              </a:ext>
            </a:extLst>
          </p:cNvPr>
          <p:cNvSpPr>
            <a:spLocks noGrp="1" noChangeArrowheads="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15364" name="日期占位符 3">
            <a:extLst>
              <a:ext uri="{FF2B5EF4-FFF2-40B4-BE49-F238E27FC236}">
                <a16:creationId xmlns:a16="http://schemas.microsoft.com/office/drawing/2014/main" id="{BCABD087-27C4-4046-B475-CE7BCD4108BB}"/>
              </a:ext>
            </a:extLst>
          </p:cNvPr>
          <p:cNvSpPr>
            <a:spLocks noGrp="1"/>
          </p:cNvSpPr>
          <p:nvPr>
            <p:ph type="dt" sz="quarter" idx="1"/>
          </p:nvPr>
        </p:nvSpPr>
        <p:spPr>
          <a:noFill/>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4D624DD-C357-47CA-AFEB-16C6A7092F9D}" type="datetime1">
              <a:rPr lang="zh-CN" altLang="en-US" smtClean="0">
                <a:ea typeface="宋体" panose="02010600030101010101" pitchFamily="2" charset="-122"/>
              </a:rPr>
              <a:pPr/>
              <a:t>2019/3/20 Wednesday</a:t>
            </a:fld>
            <a:endParaRPr lang="zh-CN" altLang="en-US">
              <a:ea typeface="宋体" panose="02010600030101010101" pitchFamily="2" charset="-122"/>
            </a:endParaRPr>
          </a:p>
        </p:txBody>
      </p:sp>
      <p:sp>
        <p:nvSpPr>
          <p:cNvPr id="15365" name="灯片编号占位符 4">
            <a:extLst>
              <a:ext uri="{FF2B5EF4-FFF2-40B4-BE49-F238E27FC236}">
                <a16:creationId xmlns:a16="http://schemas.microsoft.com/office/drawing/2014/main" id="{26E24DBD-DDAD-4F1A-AA15-C90AC2DFB89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97FCC2E-CD6E-4F1C-B83C-232398B49CB4}" type="slidenum">
              <a:rPr lang="zh-CN" altLang="en-US" smtClean="0">
                <a:ea typeface="宋体" panose="02010600030101010101" pitchFamily="2" charset="-122"/>
              </a:rPr>
              <a:pPr/>
              <a:t>11</a:t>
            </a:fld>
            <a:endParaRPr lang="zh-CN" altLang="en-US">
              <a:ea typeface="宋体" panose="02010600030101010101" pitchFamily="2" charset="-122"/>
            </a:endParaRPr>
          </a:p>
        </p:txBody>
      </p:sp>
    </p:spTree>
    <p:extLst>
      <p:ext uri="{BB962C8B-B14F-4D97-AF65-F5344CB8AC3E}">
        <p14:creationId xmlns:p14="http://schemas.microsoft.com/office/powerpoint/2010/main" val="418983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33C4A551-3F1D-451D-81EC-1461F18E6CE0}"/>
              </a:ext>
            </a:extLst>
          </p:cNvPr>
          <p:cNvSpPr>
            <a:spLocks noGrp="1" noRot="1" noChangeAspect="1" noChangeArrowheads="1" noTextEdit="1"/>
          </p:cNvSpPr>
          <p:nvPr>
            <p:ph type="sldImg"/>
          </p:nvPr>
        </p:nvSpPr>
        <p:spPr/>
      </p:sp>
      <p:sp>
        <p:nvSpPr>
          <p:cNvPr id="15363" name="备注占位符 2">
            <a:extLst>
              <a:ext uri="{FF2B5EF4-FFF2-40B4-BE49-F238E27FC236}">
                <a16:creationId xmlns:a16="http://schemas.microsoft.com/office/drawing/2014/main" id="{D42391E8-47E9-4555-A194-D1ABCE70A7FB}"/>
              </a:ext>
            </a:extLst>
          </p:cNvPr>
          <p:cNvSpPr>
            <a:spLocks noGrp="1" noChangeArrowheads="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15364" name="日期占位符 3">
            <a:extLst>
              <a:ext uri="{FF2B5EF4-FFF2-40B4-BE49-F238E27FC236}">
                <a16:creationId xmlns:a16="http://schemas.microsoft.com/office/drawing/2014/main" id="{BCABD087-27C4-4046-B475-CE7BCD4108BB}"/>
              </a:ext>
            </a:extLst>
          </p:cNvPr>
          <p:cNvSpPr>
            <a:spLocks noGrp="1"/>
          </p:cNvSpPr>
          <p:nvPr>
            <p:ph type="dt" sz="quarter" idx="1"/>
          </p:nvPr>
        </p:nvSpPr>
        <p:spPr>
          <a:noFill/>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4D624DD-C357-47CA-AFEB-16C6A7092F9D}" type="datetime1">
              <a:rPr lang="zh-CN" altLang="en-US" smtClean="0">
                <a:ea typeface="宋体" panose="02010600030101010101" pitchFamily="2" charset="-122"/>
              </a:rPr>
              <a:pPr/>
              <a:t>2019/3/20 Wednesday</a:t>
            </a:fld>
            <a:endParaRPr lang="zh-CN" altLang="en-US">
              <a:ea typeface="宋体" panose="02010600030101010101" pitchFamily="2" charset="-122"/>
            </a:endParaRPr>
          </a:p>
        </p:txBody>
      </p:sp>
      <p:sp>
        <p:nvSpPr>
          <p:cNvPr id="15365" name="灯片编号占位符 4">
            <a:extLst>
              <a:ext uri="{FF2B5EF4-FFF2-40B4-BE49-F238E27FC236}">
                <a16:creationId xmlns:a16="http://schemas.microsoft.com/office/drawing/2014/main" id="{26E24DBD-DDAD-4F1A-AA15-C90AC2DFB89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C97FCC2E-CD6E-4F1C-B83C-232398B49CB4}" type="slidenum">
              <a:rPr lang="zh-CN" altLang="en-US" smtClean="0">
                <a:ea typeface="宋体" panose="02010600030101010101" pitchFamily="2" charset="-122"/>
              </a:rPr>
              <a:pPr/>
              <a:t>12</a:t>
            </a:fld>
            <a:endParaRPr lang="zh-CN" altLang="en-US">
              <a:ea typeface="宋体" panose="02010600030101010101" pitchFamily="2" charset="-122"/>
            </a:endParaRPr>
          </a:p>
        </p:txBody>
      </p:sp>
    </p:spTree>
    <p:extLst>
      <p:ext uri="{BB962C8B-B14F-4D97-AF65-F5344CB8AC3E}">
        <p14:creationId xmlns:p14="http://schemas.microsoft.com/office/powerpoint/2010/main" val="375648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FA41F-D610-4782-A589-49E58EE2C7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81D5632-BBB5-463E-9FA0-44D55B2E46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3B8535-5D59-41A2-9CE2-47CB033FBABB}"/>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5" name="页脚占位符 4">
            <a:extLst>
              <a:ext uri="{FF2B5EF4-FFF2-40B4-BE49-F238E27FC236}">
                <a16:creationId xmlns:a16="http://schemas.microsoft.com/office/drawing/2014/main" id="{F05B19C5-DA7F-4707-B5FF-17FCB669A4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7AFEF4-1EA1-41A9-A02F-2BB98204FDC7}"/>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307275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42E0A-5EED-44AA-BCC5-B8FA4FD7C59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B3D18D8-A6B7-4877-83A9-E0E808FFC35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6DC7FCF-AED9-4DEA-82EB-5EA35EF670E3}"/>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5" name="页脚占位符 4">
            <a:extLst>
              <a:ext uri="{FF2B5EF4-FFF2-40B4-BE49-F238E27FC236}">
                <a16:creationId xmlns:a16="http://schemas.microsoft.com/office/drawing/2014/main" id="{55350ACC-6281-43FE-A243-661AC4158E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9A818D-5755-4972-87CE-9DB3B34AD1EF}"/>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340170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F29A80-4541-4CDB-ACED-7797A9C97B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6348F17-BE98-494A-AB2C-162DEF88937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D56FB5A-5F35-46C0-9BD5-98C55E6FD332}"/>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5" name="页脚占位符 4">
            <a:extLst>
              <a:ext uri="{FF2B5EF4-FFF2-40B4-BE49-F238E27FC236}">
                <a16:creationId xmlns:a16="http://schemas.microsoft.com/office/drawing/2014/main" id="{A6DE4510-7214-4EB3-964B-E209F708D4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5A78E2-7F95-45FB-9380-0B755E007195}"/>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2862734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6" name="直接连接符 5"/>
          <p:cNvCxnSpPr/>
          <p:nvPr userDrawn="1"/>
        </p:nvCxnSpPr>
        <p:spPr>
          <a:xfrm>
            <a:off x="762000" y="1162050"/>
            <a:ext cx="10668000" cy="0"/>
          </a:xfrm>
          <a:prstGeom prst="line">
            <a:avLst/>
          </a:prstGeom>
          <a:ln w="857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a:spLocks noEditPoints="1"/>
          </p:cNvSpPr>
          <p:nvPr userDrawn="1"/>
        </p:nvSpPr>
        <p:spPr bwMode="auto">
          <a:xfrm>
            <a:off x="9078362" y="220267"/>
            <a:ext cx="5712806" cy="6417465"/>
          </a:xfrm>
          <a:custGeom>
            <a:avLst/>
            <a:gdLst>
              <a:gd name="T0" fmla="*/ 106 w 512"/>
              <a:gd name="T1" fmla="*/ 239 h 576"/>
              <a:gd name="T2" fmla="*/ 118 w 512"/>
              <a:gd name="T3" fmla="*/ 220 h 576"/>
              <a:gd name="T4" fmla="*/ 99 w 512"/>
              <a:gd name="T5" fmla="*/ 236 h 576"/>
              <a:gd name="T6" fmla="*/ 81 w 512"/>
              <a:gd name="T7" fmla="*/ 243 h 576"/>
              <a:gd name="T8" fmla="*/ 100 w 512"/>
              <a:gd name="T9" fmla="*/ 215 h 576"/>
              <a:gd name="T10" fmla="*/ 128 w 512"/>
              <a:gd name="T11" fmla="*/ 202 h 576"/>
              <a:gd name="T12" fmla="*/ 126 w 512"/>
              <a:gd name="T13" fmla="*/ 228 h 576"/>
              <a:gd name="T14" fmla="*/ 112 w 512"/>
              <a:gd name="T15" fmla="*/ 218 h 576"/>
              <a:gd name="T16" fmla="*/ 187 w 512"/>
              <a:gd name="T17" fmla="*/ 229 h 576"/>
              <a:gd name="T18" fmla="*/ 170 w 512"/>
              <a:gd name="T19" fmla="*/ 221 h 576"/>
              <a:gd name="T20" fmla="*/ 188 w 512"/>
              <a:gd name="T21" fmla="*/ 207 h 576"/>
              <a:gd name="T22" fmla="*/ 181 w 512"/>
              <a:gd name="T23" fmla="*/ 239 h 576"/>
              <a:gd name="T24" fmla="*/ 286 w 512"/>
              <a:gd name="T25" fmla="*/ 222 h 576"/>
              <a:gd name="T26" fmla="*/ 284 w 512"/>
              <a:gd name="T27" fmla="*/ 235 h 576"/>
              <a:gd name="T28" fmla="*/ 307 w 512"/>
              <a:gd name="T29" fmla="*/ 244 h 576"/>
              <a:gd name="T30" fmla="*/ 292 w 512"/>
              <a:gd name="T31" fmla="*/ 211 h 576"/>
              <a:gd name="T32" fmla="*/ 301 w 512"/>
              <a:gd name="T33" fmla="*/ 208 h 576"/>
              <a:gd name="T34" fmla="*/ 217 w 512"/>
              <a:gd name="T35" fmla="*/ 246 h 576"/>
              <a:gd name="T36" fmla="*/ 243 w 512"/>
              <a:gd name="T37" fmla="*/ 210 h 576"/>
              <a:gd name="T38" fmla="*/ 352 w 512"/>
              <a:gd name="T39" fmla="*/ 198 h 576"/>
              <a:gd name="T40" fmla="*/ 345 w 512"/>
              <a:gd name="T41" fmla="*/ 231 h 576"/>
              <a:gd name="T42" fmla="*/ 400 w 512"/>
              <a:gd name="T43" fmla="*/ 344 h 576"/>
              <a:gd name="T44" fmla="*/ 265 w 512"/>
              <a:gd name="T45" fmla="*/ 306 h 576"/>
              <a:gd name="T46" fmla="*/ 267 w 512"/>
              <a:gd name="T47" fmla="*/ 351 h 576"/>
              <a:gd name="T48" fmla="*/ 244 w 512"/>
              <a:gd name="T49" fmla="*/ 389 h 576"/>
              <a:gd name="T50" fmla="*/ 261 w 512"/>
              <a:gd name="T51" fmla="*/ 339 h 576"/>
              <a:gd name="T52" fmla="*/ 260 w 512"/>
              <a:gd name="T53" fmla="*/ 420 h 576"/>
              <a:gd name="T54" fmla="*/ 279 w 512"/>
              <a:gd name="T55" fmla="*/ 492 h 576"/>
              <a:gd name="T56" fmla="*/ 255 w 512"/>
              <a:gd name="T57" fmla="*/ 451 h 576"/>
              <a:gd name="T58" fmla="*/ 383 w 512"/>
              <a:gd name="T59" fmla="*/ 34 h 576"/>
              <a:gd name="T60" fmla="*/ 386 w 512"/>
              <a:gd name="T61" fmla="*/ 72 h 576"/>
              <a:gd name="T62" fmla="*/ 379 w 512"/>
              <a:gd name="T63" fmla="*/ 76 h 576"/>
              <a:gd name="T64" fmla="*/ 363 w 512"/>
              <a:gd name="T65" fmla="*/ 73 h 576"/>
              <a:gd name="T66" fmla="*/ 371 w 512"/>
              <a:gd name="T67" fmla="*/ 56 h 576"/>
              <a:gd name="T68" fmla="*/ 365 w 512"/>
              <a:gd name="T69" fmla="*/ 70 h 576"/>
              <a:gd name="T70" fmla="*/ 384 w 512"/>
              <a:gd name="T71" fmla="*/ 64 h 576"/>
              <a:gd name="T72" fmla="*/ 313 w 512"/>
              <a:gd name="T73" fmla="*/ 76 h 576"/>
              <a:gd name="T74" fmla="*/ 310 w 512"/>
              <a:gd name="T75" fmla="*/ 101 h 576"/>
              <a:gd name="T76" fmla="*/ 311 w 512"/>
              <a:gd name="T77" fmla="*/ 98 h 576"/>
              <a:gd name="T78" fmla="*/ 81 w 512"/>
              <a:gd name="T79" fmla="*/ 339 h 576"/>
              <a:gd name="T80" fmla="*/ 140 w 512"/>
              <a:gd name="T81" fmla="*/ 324 h 576"/>
              <a:gd name="T82" fmla="*/ 162 w 512"/>
              <a:gd name="T83" fmla="*/ 306 h 576"/>
              <a:gd name="T84" fmla="*/ 124 w 512"/>
              <a:gd name="T85" fmla="*/ 332 h 576"/>
              <a:gd name="T86" fmla="*/ 159 w 512"/>
              <a:gd name="T87" fmla="*/ 341 h 576"/>
              <a:gd name="T88" fmla="*/ 16 w 512"/>
              <a:gd name="T89" fmla="*/ 183 h 576"/>
              <a:gd name="T90" fmla="*/ 184 w 512"/>
              <a:gd name="T91" fmla="*/ 437 h 576"/>
              <a:gd name="T92" fmla="*/ 116 w 512"/>
              <a:gd name="T93" fmla="*/ 381 h 576"/>
              <a:gd name="T94" fmla="*/ 105 w 512"/>
              <a:gd name="T95" fmla="*/ 486 h 576"/>
              <a:gd name="T96" fmla="*/ 162 w 512"/>
              <a:gd name="T97" fmla="*/ 418 h 576"/>
              <a:gd name="T98" fmla="*/ 412 w 512"/>
              <a:gd name="T99" fmla="*/ 353 h 576"/>
              <a:gd name="T100" fmla="*/ 210 w 512"/>
              <a:gd name="T101" fmla="*/ 50 h 576"/>
              <a:gd name="T102" fmla="*/ 404 w 512"/>
              <a:gd name="T103" fmla="*/ 230 h 576"/>
              <a:gd name="T104" fmla="*/ 402 w 512"/>
              <a:gd name="T105" fmla="*/ 246 h 576"/>
              <a:gd name="T106" fmla="*/ 418 w 512"/>
              <a:gd name="T107" fmla="*/ 195 h 576"/>
              <a:gd name="T108" fmla="*/ 404 w 512"/>
              <a:gd name="T109" fmla="*/ 218 h 576"/>
              <a:gd name="T110" fmla="*/ 394 w 512"/>
              <a:gd name="T111" fmla="*/ 209 h 576"/>
              <a:gd name="T112" fmla="*/ 421 w 512"/>
              <a:gd name="T113" fmla="*/ 196 h 576"/>
              <a:gd name="T114" fmla="*/ 367 w 512"/>
              <a:gd name="T115" fmla="*/ 156 h 576"/>
              <a:gd name="T116" fmla="*/ 375 w 512"/>
              <a:gd name="T117" fmla="*/ 132 h 576"/>
              <a:gd name="T118" fmla="*/ 410 w 512"/>
              <a:gd name="T119" fmla="*/ 152 h 576"/>
              <a:gd name="T120" fmla="*/ 401 w 512"/>
              <a:gd name="T121" fmla="*/ 134 h 576"/>
              <a:gd name="T122" fmla="*/ 435 w 512"/>
              <a:gd name="T123" fmla="*/ 14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76">
                <a:moveTo>
                  <a:pt x="512" y="311"/>
                </a:moveTo>
                <a:cubicBezTo>
                  <a:pt x="512" y="74"/>
                  <a:pt x="512" y="74"/>
                  <a:pt x="512" y="74"/>
                </a:cubicBezTo>
                <a:cubicBezTo>
                  <a:pt x="487" y="63"/>
                  <a:pt x="441" y="29"/>
                  <a:pt x="436" y="0"/>
                </a:cubicBezTo>
                <a:cubicBezTo>
                  <a:pt x="256" y="1"/>
                  <a:pt x="256" y="1"/>
                  <a:pt x="256" y="1"/>
                </a:cubicBezTo>
                <a:cubicBezTo>
                  <a:pt x="76" y="0"/>
                  <a:pt x="76" y="0"/>
                  <a:pt x="76" y="0"/>
                </a:cubicBezTo>
                <a:cubicBezTo>
                  <a:pt x="72" y="29"/>
                  <a:pt x="24" y="64"/>
                  <a:pt x="1" y="74"/>
                </a:cubicBezTo>
                <a:cubicBezTo>
                  <a:pt x="0" y="309"/>
                  <a:pt x="0" y="309"/>
                  <a:pt x="0" y="309"/>
                </a:cubicBezTo>
                <a:cubicBezTo>
                  <a:pt x="0" y="324"/>
                  <a:pt x="2" y="338"/>
                  <a:pt x="5" y="353"/>
                </a:cubicBezTo>
                <a:cubicBezTo>
                  <a:pt x="31" y="461"/>
                  <a:pt x="134" y="557"/>
                  <a:pt x="257" y="576"/>
                </a:cubicBezTo>
                <a:cubicBezTo>
                  <a:pt x="257" y="576"/>
                  <a:pt x="257" y="576"/>
                  <a:pt x="257" y="576"/>
                </a:cubicBezTo>
                <a:cubicBezTo>
                  <a:pt x="387" y="553"/>
                  <a:pt x="480" y="468"/>
                  <a:pt x="506" y="368"/>
                </a:cubicBezTo>
                <a:cubicBezTo>
                  <a:pt x="510" y="349"/>
                  <a:pt x="512" y="330"/>
                  <a:pt x="512" y="311"/>
                </a:cubicBezTo>
                <a:close/>
                <a:moveTo>
                  <a:pt x="108" y="244"/>
                </a:moveTo>
                <a:cubicBezTo>
                  <a:pt x="108" y="245"/>
                  <a:pt x="107" y="245"/>
                  <a:pt x="107" y="245"/>
                </a:cubicBezTo>
                <a:cubicBezTo>
                  <a:pt x="106" y="245"/>
                  <a:pt x="104" y="245"/>
                  <a:pt x="103" y="245"/>
                </a:cubicBezTo>
                <a:cubicBezTo>
                  <a:pt x="102" y="245"/>
                  <a:pt x="101" y="245"/>
                  <a:pt x="100" y="245"/>
                </a:cubicBezTo>
                <a:cubicBezTo>
                  <a:pt x="99" y="245"/>
                  <a:pt x="98" y="245"/>
                  <a:pt x="98" y="245"/>
                </a:cubicBezTo>
                <a:cubicBezTo>
                  <a:pt x="98" y="244"/>
                  <a:pt x="98" y="244"/>
                  <a:pt x="98" y="243"/>
                </a:cubicBezTo>
                <a:cubicBezTo>
                  <a:pt x="98" y="243"/>
                  <a:pt x="98" y="243"/>
                  <a:pt x="98" y="242"/>
                </a:cubicBezTo>
                <a:cubicBezTo>
                  <a:pt x="99" y="242"/>
                  <a:pt x="98" y="242"/>
                  <a:pt x="99" y="242"/>
                </a:cubicBezTo>
                <a:cubicBezTo>
                  <a:pt x="99" y="242"/>
                  <a:pt x="100" y="241"/>
                  <a:pt x="100" y="241"/>
                </a:cubicBezTo>
                <a:cubicBezTo>
                  <a:pt x="102" y="240"/>
                  <a:pt x="106" y="239"/>
                  <a:pt x="105" y="239"/>
                </a:cubicBezTo>
                <a:cubicBezTo>
                  <a:pt x="105" y="239"/>
                  <a:pt x="106" y="239"/>
                  <a:pt x="106" y="239"/>
                </a:cubicBezTo>
                <a:cubicBezTo>
                  <a:pt x="107" y="239"/>
                  <a:pt x="108" y="238"/>
                  <a:pt x="108" y="238"/>
                </a:cubicBezTo>
                <a:cubicBezTo>
                  <a:pt x="109" y="238"/>
                  <a:pt x="109" y="238"/>
                  <a:pt x="109" y="238"/>
                </a:cubicBezTo>
                <a:cubicBezTo>
                  <a:pt x="110" y="238"/>
                  <a:pt x="110" y="238"/>
                  <a:pt x="110" y="238"/>
                </a:cubicBezTo>
                <a:cubicBezTo>
                  <a:pt x="110" y="238"/>
                  <a:pt x="110" y="238"/>
                  <a:pt x="110" y="238"/>
                </a:cubicBezTo>
                <a:cubicBezTo>
                  <a:pt x="111" y="238"/>
                  <a:pt x="111" y="238"/>
                  <a:pt x="112" y="239"/>
                </a:cubicBezTo>
                <a:cubicBezTo>
                  <a:pt x="112" y="239"/>
                  <a:pt x="113" y="239"/>
                  <a:pt x="113" y="239"/>
                </a:cubicBezTo>
                <a:cubicBezTo>
                  <a:pt x="113" y="239"/>
                  <a:pt x="113" y="239"/>
                  <a:pt x="113" y="239"/>
                </a:cubicBezTo>
                <a:cubicBezTo>
                  <a:pt x="114" y="239"/>
                  <a:pt x="115" y="239"/>
                  <a:pt x="116" y="238"/>
                </a:cubicBezTo>
                <a:cubicBezTo>
                  <a:pt x="116" y="238"/>
                  <a:pt x="116" y="237"/>
                  <a:pt x="116" y="236"/>
                </a:cubicBezTo>
                <a:cubicBezTo>
                  <a:pt x="116" y="235"/>
                  <a:pt x="116" y="234"/>
                  <a:pt x="116" y="233"/>
                </a:cubicBezTo>
                <a:cubicBezTo>
                  <a:pt x="117" y="232"/>
                  <a:pt x="118" y="229"/>
                  <a:pt x="118" y="229"/>
                </a:cubicBezTo>
                <a:cubicBezTo>
                  <a:pt x="118" y="229"/>
                  <a:pt x="119" y="228"/>
                  <a:pt x="119" y="227"/>
                </a:cubicBezTo>
                <a:cubicBezTo>
                  <a:pt x="119" y="226"/>
                  <a:pt x="120" y="225"/>
                  <a:pt x="121" y="224"/>
                </a:cubicBezTo>
                <a:cubicBezTo>
                  <a:pt x="121" y="223"/>
                  <a:pt x="121" y="223"/>
                  <a:pt x="122" y="222"/>
                </a:cubicBezTo>
                <a:cubicBezTo>
                  <a:pt x="122" y="222"/>
                  <a:pt x="123" y="221"/>
                  <a:pt x="123" y="220"/>
                </a:cubicBezTo>
                <a:cubicBezTo>
                  <a:pt x="124" y="219"/>
                  <a:pt x="124" y="219"/>
                  <a:pt x="124" y="219"/>
                </a:cubicBezTo>
                <a:cubicBezTo>
                  <a:pt x="124" y="219"/>
                  <a:pt x="124" y="218"/>
                  <a:pt x="124" y="218"/>
                </a:cubicBezTo>
                <a:cubicBezTo>
                  <a:pt x="124" y="218"/>
                  <a:pt x="123" y="218"/>
                  <a:pt x="123" y="218"/>
                </a:cubicBezTo>
                <a:cubicBezTo>
                  <a:pt x="123" y="218"/>
                  <a:pt x="122" y="218"/>
                  <a:pt x="121" y="218"/>
                </a:cubicBezTo>
                <a:cubicBezTo>
                  <a:pt x="121" y="218"/>
                  <a:pt x="121" y="218"/>
                  <a:pt x="121" y="218"/>
                </a:cubicBezTo>
                <a:cubicBezTo>
                  <a:pt x="121" y="218"/>
                  <a:pt x="120" y="219"/>
                  <a:pt x="120" y="219"/>
                </a:cubicBezTo>
                <a:cubicBezTo>
                  <a:pt x="121" y="218"/>
                  <a:pt x="121" y="218"/>
                  <a:pt x="120" y="219"/>
                </a:cubicBezTo>
                <a:cubicBezTo>
                  <a:pt x="120" y="219"/>
                  <a:pt x="119" y="220"/>
                  <a:pt x="118" y="220"/>
                </a:cubicBezTo>
                <a:cubicBezTo>
                  <a:pt x="118" y="220"/>
                  <a:pt x="117" y="221"/>
                  <a:pt x="116" y="222"/>
                </a:cubicBezTo>
                <a:cubicBezTo>
                  <a:pt x="115" y="222"/>
                  <a:pt x="114" y="223"/>
                  <a:pt x="114" y="224"/>
                </a:cubicBezTo>
                <a:cubicBezTo>
                  <a:pt x="114" y="224"/>
                  <a:pt x="114" y="224"/>
                  <a:pt x="113" y="224"/>
                </a:cubicBezTo>
                <a:cubicBezTo>
                  <a:pt x="113" y="225"/>
                  <a:pt x="113" y="225"/>
                  <a:pt x="113" y="225"/>
                </a:cubicBezTo>
                <a:cubicBezTo>
                  <a:pt x="113" y="226"/>
                  <a:pt x="113" y="226"/>
                  <a:pt x="113" y="227"/>
                </a:cubicBezTo>
                <a:cubicBezTo>
                  <a:pt x="113" y="227"/>
                  <a:pt x="113" y="227"/>
                  <a:pt x="113" y="228"/>
                </a:cubicBezTo>
                <a:cubicBezTo>
                  <a:pt x="112" y="229"/>
                  <a:pt x="112" y="229"/>
                  <a:pt x="112" y="230"/>
                </a:cubicBezTo>
                <a:cubicBezTo>
                  <a:pt x="111" y="230"/>
                  <a:pt x="111" y="230"/>
                  <a:pt x="110" y="230"/>
                </a:cubicBezTo>
                <a:cubicBezTo>
                  <a:pt x="110" y="230"/>
                  <a:pt x="109" y="229"/>
                  <a:pt x="109" y="229"/>
                </a:cubicBezTo>
                <a:cubicBezTo>
                  <a:pt x="109" y="228"/>
                  <a:pt x="109" y="228"/>
                  <a:pt x="109" y="227"/>
                </a:cubicBezTo>
                <a:cubicBezTo>
                  <a:pt x="109" y="227"/>
                  <a:pt x="109" y="227"/>
                  <a:pt x="109" y="226"/>
                </a:cubicBezTo>
                <a:cubicBezTo>
                  <a:pt x="109" y="226"/>
                  <a:pt x="108" y="225"/>
                  <a:pt x="108" y="225"/>
                </a:cubicBezTo>
                <a:cubicBezTo>
                  <a:pt x="107" y="226"/>
                  <a:pt x="106" y="226"/>
                  <a:pt x="106" y="227"/>
                </a:cubicBezTo>
                <a:cubicBezTo>
                  <a:pt x="106" y="227"/>
                  <a:pt x="106" y="227"/>
                  <a:pt x="105" y="227"/>
                </a:cubicBezTo>
                <a:cubicBezTo>
                  <a:pt x="105" y="227"/>
                  <a:pt x="105" y="227"/>
                  <a:pt x="104" y="228"/>
                </a:cubicBezTo>
                <a:cubicBezTo>
                  <a:pt x="104" y="228"/>
                  <a:pt x="104" y="228"/>
                  <a:pt x="104" y="228"/>
                </a:cubicBezTo>
                <a:cubicBezTo>
                  <a:pt x="103" y="229"/>
                  <a:pt x="103" y="230"/>
                  <a:pt x="103" y="230"/>
                </a:cubicBezTo>
                <a:cubicBezTo>
                  <a:pt x="102" y="230"/>
                  <a:pt x="102" y="231"/>
                  <a:pt x="102" y="231"/>
                </a:cubicBezTo>
                <a:cubicBezTo>
                  <a:pt x="102" y="231"/>
                  <a:pt x="102" y="231"/>
                  <a:pt x="102" y="231"/>
                </a:cubicBezTo>
                <a:cubicBezTo>
                  <a:pt x="101" y="232"/>
                  <a:pt x="101" y="232"/>
                  <a:pt x="101" y="232"/>
                </a:cubicBezTo>
                <a:cubicBezTo>
                  <a:pt x="101" y="232"/>
                  <a:pt x="100" y="234"/>
                  <a:pt x="100" y="234"/>
                </a:cubicBezTo>
                <a:cubicBezTo>
                  <a:pt x="100" y="234"/>
                  <a:pt x="100" y="235"/>
                  <a:pt x="100" y="235"/>
                </a:cubicBezTo>
                <a:cubicBezTo>
                  <a:pt x="100" y="236"/>
                  <a:pt x="100" y="236"/>
                  <a:pt x="99" y="236"/>
                </a:cubicBezTo>
                <a:cubicBezTo>
                  <a:pt x="99" y="237"/>
                  <a:pt x="99" y="237"/>
                  <a:pt x="99" y="238"/>
                </a:cubicBezTo>
                <a:cubicBezTo>
                  <a:pt x="98" y="238"/>
                  <a:pt x="98" y="238"/>
                  <a:pt x="98" y="238"/>
                </a:cubicBezTo>
                <a:cubicBezTo>
                  <a:pt x="97" y="238"/>
                  <a:pt x="97" y="238"/>
                  <a:pt x="97" y="238"/>
                </a:cubicBezTo>
                <a:cubicBezTo>
                  <a:pt x="97" y="237"/>
                  <a:pt x="97" y="237"/>
                  <a:pt x="97" y="237"/>
                </a:cubicBezTo>
                <a:cubicBezTo>
                  <a:pt x="97" y="236"/>
                  <a:pt x="97" y="235"/>
                  <a:pt x="97" y="234"/>
                </a:cubicBezTo>
                <a:cubicBezTo>
                  <a:pt x="97" y="234"/>
                  <a:pt x="97" y="233"/>
                  <a:pt x="97" y="233"/>
                </a:cubicBezTo>
                <a:cubicBezTo>
                  <a:pt x="97" y="232"/>
                  <a:pt x="97" y="232"/>
                  <a:pt x="97" y="232"/>
                </a:cubicBezTo>
                <a:cubicBezTo>
                  <a:pt x="97" y="232"/>
                  <a:pt x="96" y="232"/>
                  <a:pt x="96" y="232"/>
                </a:cubicBezTo>
                <a:cubicBezTo>
                  <a:pt x="96" y="232"/>
                  <a:pt x="96" y="232"/>
                  <a:pt x="96" y="232"/>
                </a:cubicBezTo>
                <a:cubicBezTo>
                  <a:pt x="96" y="232"/>
                  <a:pt x="96" y="232"/>
                  <a:pt x="96" y="232"/>
                </a:cubicBezTo>
                <a:cubicBezTo>
                  <a:pt x="96" y="232"/>
                  <a:pt x="96" y="232"/>
                  <a:pt x="95" y="232"/>
                </a:cubicBezTo>
                <a:cubicBezTo>
                  <a:pt x="95" y="232"/>
                  <a:pt x="95" y="233"/>
                  <a:pt x="94" y="233"/>
                </a:cubicBezTo>
                <a:cubicBezTo>
                  <a:pt x="94" y="233"/>
                  <a:pt x="93" y="235"/>
                  <a:pt x="92" y="235"/>
                </a:cubicBezTo>
                <a:cubicBezTo>
                  <a:pt x="91" y="236"/>
                  <a:pt x="90" y="239"/>
                  <a:pt x="89" y="240"/>
                </a:cubicBezTo>
                <a:cubicBezTo>
                  <a:pt x="89" y="242"/>
                  <a:pt x="88" y="243"/>
                  <a:pt x="88" y="244"/>
                </a:cubicBezTo>
                <a:cubicBezTo>
                  <a:pt x="88" y="244"/>
                  <a:pt x="88" y="245"/>
                  <a:pt x="87" y="245"/>
                </a:cubicBezTo>
                <a:cubicBezTo>
                  <a:pt x="86" y="246"/>
                  <a:pt x="86" y="246"/>
                  <a:pt x="85" y="245"/>
                </a:cubicBezTo>
                <a:cubicBezTo>
                  <a:pt x="84" y="245"/>
                  <a:pt x="84" y="245"/>
                  <a:pt x="83" y="245"/>
                </a:cubicBezTo>
                <a:cubicBezTo>
                  <a:pt x="83" y="245"/>
                  <a:pt x="83" y="245"/>
                  <a:pt x="83" y="245"/>
                </a:cubicBezTo>
                <a:cubicBezTo>
                  <a:pt x="83" y="245"/>
                  <a:pt x="82" y="245"/>
                  <a:pt x="82" y="244"/>
                </a:cubicBezTo>
                <a:cubicBezTo>
                  <a:pt x="82" y="244"/>
                  <a:pt x="82" y="244"/>
                  <a:pt x="82" y="244"/>
                </a:cubicBezTo>
                <a:cubicBezTo>
                  <a:pt x="81" y="244"/>
                  <a:pt x="81" y="244"/>
                  <a:pt x="81" y="244"/>
                </a:cubicBezTo>
                <a:cubicBezTo>
                  <a:pt x="81" y="244"/>
                  <a:pt x="81" y="243"/>
                  <a:pt x="81" y="243"/>
                </a:cubicBezTo>
                <a:cubicBezTo>
                  <a:pt x="80" y="243"/>
                  <a:pt x="81" y="242"/>
                  <a:pt x="81" y="241"/>
                </a:cubicBezTo>
                <a:cubicBezTo>
                  <a:pt x="81" y="241"/>
                  <a:pt x="81" y="239"/>
                  <a:pt x="81" y="238"/>
                </a:cubicBezTo>
                <a:cubicBezTo>
                  <a:pt x="81" y="237"/>
                  <a:pt x="81" y="237"/>
                  <a:pt x="81" y="236"/>
                </a:cubicBezTo>
                <a:cubicBezTo>
                  <a:pt x="82" y="236"/>
                  <a:pt x="81" y="235"/>
                  <a:pt x="82" y="235"/>
                </a:cubicBezTo>
                <a:cubicBezTo>
                  <a:pt x="83" y="235"/>
                  <a:pt x="83" y="236"/>
                  <a:pt x="83" y="236"/>
                </a:cubicBezTo>
                <a:cubicBezTo>
                  <a:pt x="84" y="236"/>
                  <a:pt x="84" y="237"/>
                  <a:pt x="85" y="237"/>
                </a:cubicBezTo>
                <a:cubicBezTo>
                  <a:pt x="85" y="237"/>
                  <a:pt x="85" y="237"/>
                  <a:pt x="85" y="237"/>
                </a:cubicBezTo>
                <a:cubicBezTo>
                  <a:pt x="85" y="237"/>
                  <a:pt x="85" y="237"/>
                  <a:pt x="86" y="237"/>
                </a:cubicBezTo>
                <a:cubicBezTo>
                  <a:pt x="86" y="237"/>
                  <a:pt x="88" y="235"/>
                  <a:pt x="88" y="235"/>
                </a:cubicBezTo>
                <a:cubicBezTo>
                  <a:pt x="88" y="235"/>
                  <a:pt x="89" y="234"/>
                  <a:pt x="90" y="234"/>
                </a:cubicBezTo>
                <a:cubicBezTo>
                  <a:pt x="91" y="232"/>
                  <a:pt x="92" y="231"/>
                  <a:pt x="93" y="231"/>
                </a:cubicBezTo>
                <a:cubicBezTo>
                  <a:pt x="93" y="230"/>
                  <a:pt x="94" y="230"/>
                  <a:pt x="95" y="229"/>
                </a:cubicBezTo>
                <a:cubicBezTo>
                  <a:pt x="95" y="229"/>
                  <a:pt x="95" y="228"/>
                  <a:pt x="95" y="228"/>
                </a:cubicBezTo>
                <a:cubicBezTo>
                  <a:pt x="95" y="228"/>
                  <a:pt x="97" y="227"/>
                  <a:pt x="98" y="226"/>
                </a:cubicBezTo>
                <a:cubicBezTo>
                  <a:pt x="99" y="225"/>
                  <a:pt x="99" y="225"/>
                  <a:pt x="100" y="224"/>
                </a:cubicBezTo>
                <a:cubicBezTo>
                  <a:pt x="100" y="224"/>
                  <a:pt x="100" y="224"/>
                  <a:pt x="100" y="224"/>
                </a:cubicBezTo>
                <a:cubicBezTo>
                  <a:pt x="100" y="223"/>
                  <a:pt x="100" y="222"/>
                  <a:pt x="100" y="222"/>
                </a:cubicBezTo>
                <a:cubicBezTo>
                  <a:pt x="100" y="221"/>
                  <a:pt x="100" y="220"/>
                  <a:pt x="100" y="219"/>
                </a:cubicBezTo>
                <a:cubicBezTo>
                  <a:pt x="100" y="219"/>
                  <a:pt x="100" y="218"/>
                  <a:pt x="100" y="217"/>
                </a:cubicBezTo>
                <a:cubicBezTo>
                  <a:pt x="100" y="217"/>
                  <a:pt x="100" y="217"/>
                  <a:pt x="100" y="217"/>
                </a:cubicBezTo>
                <a:cubicBezTo>
                  <a:pt x="100" y="216"/>
                  <a:pt x="100" y="216"/>
                  <a:pt x="100" y="216"/>
                </a:cubicBezTo>
                <a:cubicBezTo>
                  <a:pt x="100" y="216"/>
                  <a:pt x="100" y="216"/>
                  <a:pt x="100" y="216"/>
                </a:cubicBezTo>
                <a:cubicBezTo>
                  <a:pt x="100" y="215"/>
                  <a:pt x="100" y="215"/>
                  <a:pt x="100" y="215"/>
                </a:cubicBezTo>
                <a:cubicBezTo>
                  <a:pt x="100" y="215"/>
                  <a:pt x="101" y="214"/>
                  <a:pt x="101" y="214"/>
                </a:cubicBezTo>
                <a:cubicBezTo>
                  <a:pt x="102" y="213"/>
                  <a:pt x="103" y="213"/>
                  <a:pt x="104" y="212"/>
                </a:cubicBezTo>
                <a:cubicBezTo>
                  <a:pt x="104" y="212"/>
                  <a:pt x="104" y="211"/>
                  <a:pt x="104" y="211"/>
                </a:cubicBezTo>
                <a:cubicBezTo>
                  <a:pt x="104" y="211"/>
                  <a:pt x="104" y="211"/>
                  <a:pt x="104" y="210"/>
                </a:cubicBezTo>
                <a:cubicBezTo>
                  <a:pt x="104" y="210"/>
                  <a:pt x="103" y="210"/>
                  <a:pt x="103" y="210"/>
                </a:cubicBezTo>
                <a:cubicBezTo>
                  <a:pt x="102" y="210"/>
                  <a:pt x="102" y="210"/>
                  <a:pt x="101" y="209"/>
                </a:cubicBezTo>
                <a:cubicBezTo>
                  <a:pt x="101" y="209"/>
                  <a:pt x="99" y="207"/>
                  <a:pt x="98" y="207"/>
                </a:cubicBezTo>
                <a:cubicBezTo>
                  <a:pt x="98" y="207"/>
                  <a:pt x="98" y="206"/>
                  <a:pt x="98" y="206"/>
                </a:cubicBezTo>
                <a:cubicBezTo>
                  <a:pt x="99" y="206"/>
                  <a:pt x="102" y="206"/>
                  <a:pt x="103" y="206"/>
                </a:cubicBezTo>
                <a:cubicBezTo>
                  <a:pt x="105" y="206"/>
                  <a:pt x="105" y="206"/>
                  <a:pt x="106" y="206"/>
                </a:cubicBezTo>
                <a:cubicBezTo>
                  <a:pt x="106" y="206"/>
                  <a:pt x="109" y="205"/>
                  <a:pt x="109" y="205"/>
                </a:cubicBezTo>
                <a:cubicBezTo>
                  <a:pt x="111" y="204"/>
                  <a:pt x="112" y="204"/>
                  <a:pt x="114" y="203"/>
                </a:cubicBezTo>
                <a:cubicBezTo>
                  <a:pt x="114" y="203"/>
                  <a:pt x="115" y="202"/>
                  <a:pt x="116" y="202"/>
                </a:cubicBezTo>
                <a:cubicBezTo>
                  <a:pt x="116" y="202"/>
                  <a:pt x="117" y="201"/>
                  <a:pt x="117" y="201"/>
                </a:cubicBezTo>
                <a:cubicBezTo>
                  <a:pt x="117" y="201"/>
                  <a:pt x="118" y="201"/>
                  <a:pt x="118" y="200"/>
                </a:cubicBezTo>
                <a:cubicBezTo>
                  <a:pt x="119" y="200"/>
                  <a:pt x="120" y="199"/>
                  <a:pt x="121" y="198"/>
                </a:cubicBezTo>
                <a:cubicBezTo>
                  <a:pt x="122" y="198"/>
                  <a:pt x="122" y="198"/>
                  <a:pt x="123" y="198"/>
                </a:cubicBezTo>
                <a:cubicBezTo>
                  <a:pt x="123" y="197"/>
                  <a:pt x="124" y="197"/>
                  <a:pt x="125" y="197"/>
                </a:cubicBezTo>
                <a:cubicBezTo>
                  <a:pt x="125" y="196"/>
                  <a:pt x="125" y="196"/>
                  <a:pt x="126" y="197"/>
                </a:cubicBezTo>
                <a:cubicBezTo>
                  <a:pt x="126" y="197"/>
                  <a:pt x="126" y="197"/>
                  <a:pt x="126" y="197"/>
                </a:cubicBezTo>
                <a:cubicBezTo>
                  <a:pt x="127" y="197"/>
                  <a:pt x="127" y="198"/>
                  <a:pt x="128" y="198"/>
                </a:cubicBezTo>
                <a:cubicBezTo>
                  <a:pt x="128" y="199"/>
                  <a:pt x="128" y="199"/>
                  <a:pt x="128" y="200"/>
                </a:cubicBezTo>
                <a:cubicBezTo>
                  <a:pt x="128" y="200"/>
                  <a:pt x="128" y="202"/>
                  <a:pt x="128" y="202"/>
                </a:cubicBezTo>
                <a:cubicBezTo>
                  <a:pt x="127" y="202"/>
                  <a:pt x="126" y="203"/>
                  <a:pt x="124" y="203"/>
                </a:cubicBezTo>
                <a:cubicBezTo>
                  <a:pt x="124" y="203"/>
                  <a:pt x="123" y="204"/>
                  <a:pt x="122" y="205"/>
                </a:cubicBezTo>
                <a:cubicBezTo>
                  <a:pt x="120" y="206"/>
                  <a:pt x="117" y="207"/>
                  <a:pt x="116" y="208"/>
                </a:cubicBezTo>
                <a:cubicBezTo>
                  <a:pt x="116" y="209"/>
                  <a:pt x="116" y="209"/>
                  <a:pt x="115" y="209"/>
                </a:cubicBezTo>
                <a:cubicBezTo>
                  <a:pt x="115" y="209"/>
                  <a:pt x="115" y="210"/>
                  <a:pt x="115" y="210"/>
                </a:cubicBezTo>
                <a:cubicBezTo>
                  <a:pt x="116" y="210"/>
                  <a:pt x="117" y="211"/>
                  <a:pt x="117" y="211"/>
                </a:cubicBezTo>
                <a:cubicBezTo>
                  <a:pt x="117" y="212"/>
                  <a:pt x="117" y="214"/>
                  <a:pt x="117" y="215"/>
                </a:cubicBezTo>
                <a:cubicBezTo>
                  <a:pt x="117" y="215"/>
                  <a:pt x="117" y="216"/>
                  <a:pt x="118" y="216"/>
                </a:cubicBezTo>
                <a:cubicBezTo>
                  <a:pt x="119" y="216"/>
                  <a:pt x="119" y="216"/>
                  <a:pt x="120" y="216"/>
                </a:cubicBezTo>
                <a:cubicBezTo>
                  <a:pt x="121" y="215"/>
                  <a:pt x="122" y="215"/>
                  <a:pt x="123" y="214"/>
                </a:cubicBezTo>
                <a:cubicBezTo>
                  <a:pt x="125" y="213"/>
                  <a:pt x="126" y="212"/>
                  <a:pt x="126" y="212"/>
                </a:cubicBezTo>
                <a:cubicBezTo>
                  <a:pt x="126" y="212"/>
                  <a:pt x="127" y="212"/>
                  <a:pt x="128" y="211"/>
                </a:cubicBezTo>
                <a:cubicBezTo>
                  <a:pt x="128" y="211"/>
                  <a:pt x="128" y="211"/>
                  <a:pt x="129" y="211"/>
                </a:cubicBezTo>
                <a:cubicBezTo>
                  <a:pt x="129" y="211"/>
                  <a:pt x="130" y="212"/>
                  <a:pt x="131" y="212"/>
                </a:cubicBezTo>
                <a:cubicBezTo>
                  <a:pt x="131" y="213"/>
                  <a:pt x="132" y="213"/>
                  <a:pt x="132" y="213"/>
                </a:cubicBezTo>
                <a:cubicBezTo>
                  <a:pt x="132" y="214"/>
                  <a:pt x="132" y="214"/>
                  <a:pt x="132" y="214"/>
                </a:cubicBezTo>
                <a:cubicBezTo>
                  <a:pt x="133" y="215"/>
                  <a:pt x="133" y="216"/>
                  <a:pt x="132" y="217"/>
                </a:cubicBezTo>
                <a:cubicBezTo>
                  <a:pt x="132" y="217"/>
                  <a:pt x="132" y="218"/>
                  <a:pt x="132" y="218"/>
                </a:cubicBezTo>
                <a:cubicBezTo>
                  <a:pt x="131" y="219"/>
                  <a:pt x="131" y="219"/>
                  <a:pt x="130" y="220"/>
                </a:cubicBezTo>
                <a:cubicBezTo>
                  <a:pt x="130" y="221"/>
                  <a:pt x="130" y="221"/>
                  <a:pt x="129" y="222"/>
                </a:cubicBezTo>
                <a:cubicBezTo>
                  <a:pt x="129" y="222"/>
                  <a:pt x="129" y="223"/>
                  <a:pt x="128" y="224"/>
                </a:cubicBezTo>
                <a:cubicBezTo>
                  <a:pt x="128" y="225"/>
                  <a:pt x="127" y="226"/>
                  <a:pt x="126" y="227"/>
                </a:cubicBezTo>
                <a:cubicBezTo>
                  <a:pt x="126" y="227"/>
                  <a:pt x="126" y="228"/>
                  <a:pt x="126" y="228"/>
                </a:cubicBezTo>
                <a:cubicBezTo>
                  <a:pt x="125" y="231"/>
                  <a:pt x="124" y="232"/>
                  <a:pt x="124" y="234"/>
                </a:cubicBezTo>
                <a:cubicBezTo>
                  <a:pt x="123" y="235"/>
                  <a:pt x="123" y="235"/>
                  <a:pt x="123" y="235"/>
                </a:cubicBezTo>
                <a:cubicBezTo>
                  <a:pt x="123" y="237"/>
                  <a:pt x="122" y="239"/>
                  <a:pt x="121" y="240"/>
                </a:cubicBezTo>
                <a:cubicBezTo>
                  <a:pt x="121" y="241"/>
                  <a:pt x="121" y="242"/>
                  <a:pt x="120" y="243"/>
                </a:cubicBezTo>
                <a:cubicBezTo>
                  <a:pt x="120" y="243"/>
                  <a:pt x="120" y="244"/>
                  <a:pt x="119" y="244"/>
                </a:cubicBezTo>
                <a:cubicBezTo>
                  <a:pt x="119" y="245"/>
                  <a:pt x="119" y="245"/>
                  <a:pt x="119" y="245"/>
                </a:cubicBezTo>
                <a:cubicBezTo>
                  <a:pt x="118" y="245"/>
                  <a:pt x="118" y="245"/>
                  <a:pt x="117" y="245"/>
                </a:cubicBezTo>
                <a:cubicBezTo>
                  <a:pt x="117" y="246"/>
                  <a:pt x="116" y="245"/>
                  <a:pt x="115" y="245"/>
                </a:cubicBezTo>
                <a:cubicBezTo>
                  <a:pt x="114" y="245"/>
                  <a:pt x="114" y="246"/>
                  <a:pt x="114" y="245"/>
                </a:cubicBezTo>
                <a:cubicBezTo>
                  <a:pt x="113" y="244"/>
                  <a:pt x="113" y="243"/>
                  <a:pt x="112" y="243"/>
                </a:cubicBezTo>
                <a:cubicBezTo>
                  <a:pt x="112" y="242"/>
                  <a:pt x="112" y="242"/>
                  <a:pt x="112" y="241"/>
                </a:cubicBezTo>
                <a:cubicBezTo>
                  <a:pt x="111" y="241"/>
                  <a:pt x="111" y="241"/>
                  <a:pt x="110" y="241"/>
                </a:cubicBezTo>
                <a:cubicBezTo>
                  <a:pt x="110" y="241"/>
                  <a:pt x="109" y="242"/>
                  <a:pt x="109" y="243"/>
                </a:cubicBezTo>
                <a:cubicBezTo>
                  <a:pt x="109" y="243"/>
                  <a:pt x="108" y="244"/>
                  <a:pt x="108" y="244"/>
                </a:cubicBezTo>
                <a:close/>
                <a:moveTo>
                  <a:pt x="102" y="216"/>
                </a:moveTo>
                <a:cubicBezTo>
                  <a:pt x="103" y="215"/>
                  <a:pt x="104" y="215"/>
                  <a:pt x="104" y="214"/>
                </a:cubicBezTo>
                <a:cubicBezTo>
                  <a:pt x="105" y="213"/>
                  <a:pt x="106" y="213"/>
                  <a:pt x="107" y="212"/>
                </a:cubicBezTo>
                <a:cubicBezTo>
                  <a:pt x="108" y="212"/>
                  <a:pt x="109" y="211"/>
                  <a:pt x="110" y="211"/>
                </a:cubicBezTo>
                <a:cubicBezTo>
                  <a:pt x="110" y="211"/>
                  <a:pt x="111" y="211"/>
                  <a:pt x="112" y="211"/>
                </a:cubicBezTo>
                <a:cubicBezTo>
                  <a:pt x="112" y="211"/>
                  <a:pt x="113" y="212"/>
                  <a:pt x="113" y="212"/>
                </a:cubicBezTo>
                <a:cubicBezTo>
                  <a:pt x="113" y="212"/>
                  <a:pt x="113" y="212"/>
                  <a:pt x="113" y="214"/>
                </a:cubicBezTo>
                <a:cubicBezTo>
                  <a:pt x="113" y="216"/>
                  <a:pt x="112" y="218"/>
                  <a:pt x="112" y="218"/>
                </a:cubicBezTo>
                <a:cubicBezTo>
                  <a:pt x="112" y="218"/>
                  <a:pt x="112" y="218"/>
                  <a:pt x="112" y="218"/>
                </a:cubicBezTo>
                <a:cubicBezTo>
                  <a:pt x="112" y="218"/>
                  <a:pt x="111" y="219"/>
                  <a:pt x="109" y="220"/>
                </a:cubicBezTo>
                <a:cubicBezTo>
                  <a:pt x="108" y="221"/>
                  <a:pt x="106" y="221"/>
                  <a:pt x="106" y="221"/>
                </a:cubicBezTo>
                <a:cubicBezTo>
                  <a:pt x="106" y="221"/>
                  <a:pt x="105" y="221"/>
                  <a:pt x="105" y="221"/>
                </a:cubicBezTo>
                <a:cubicBezTo>
                  <a:pt x="104" y="221"/>
                  <a:pt x="104" y="221"/>
                  <a:pt x="103" y="220"/>
                </a:cubicBezTo>
                <a:cubicBezTo>
                  <a:pt x="103" y="220"/>
                  <a:pt x="102" y="217"/>
                  <a:pt x="102" y="217"/>
                </a:cubicBezTo>
                <a:cubicBezTo>
                  <a:pt x="102" y="216"/>
                  <a:pt x="102" y="216"/>
                  <a:pt x="102" y="216"/>
                </a:cubicBezTo>
                <a:cubicBezTo>
                  <a:pt x="102" y="216"/>
                  <a:pt x="102" y="216"/>
                  <a:pt x="102" y="216"/>
                </a:cubicBezTo>
                <a:close/>
                <a:moveTo>
                  <a:pt x="160" y="244"/>
                </a:moveTo>
                <a:cubicBezTo>
                  <a:pt x="160" y="241"/>
                  <a:pt x="160" y="239"/>
                  <a:pt x="161" y="237"/>
                </a:cubicBezTo>
                <a:cubicBezTo>
                  <a:pt x="161" y="236"/>
                  <a:pt x="161" y="234"/>
                  <a:pt x="161" y="232"/>
                </a:cubicBezTo>
                <a:cubicBezTo>
                  <a:pt x="161" y="232"/>
                  <a:pt x="161" y="232"/>
                  <a:pt x="161" y="232"/>
                </a:cubicBezTo>
                <a:cubicBezTo>
                  <a:pt x="161" y="231"/>
                  <a:pt x="162" y="231"/>
                  <a:pt x="162" y="232"/>
                </a:cubicBezTo>
                <a:cubicBezTo>
                  <a:pt x="162" y="232"/>
                  <a:pt x="163" y="232"/>
                  <a:pt x="163" y="233"/>
                </a:cubicBezTo>
                <a:cubicBezTo>
                  <a:pt x="163" y="234"/>
                  <a:pt x="164" y="234"/>
                  <a:pt x="164" y="235"/>
                </a:cubicBezTo>
                <a:cubicBezTo>
                  <a:pt x="165" y="236"/>
                  <a:pt x="166" y="236"/>
                  <a:pt x="166" y="237"/>
                </a:cubicBezTo>
                <a:cubicBezTo>
                  <a:pt x="166" y="238"/>
                  <a:pt x="167" y="239"/>
                  <a:pt x="167" y="240"/>
                </a:cubicBezTo>
                <a:cubicBezTo>
                  <a:pt x="167" y="242"/>
                  <a:pt x="167" y="243"/>
                  <a:pt x="167" y="244"/>
                </a:cubicBezTo>
                <a:cubicBezTo>
                  <a:pt x="167" y="245"/>
                  <a:pt x="166" y="246"/>
                  <a:pt x="166" y="246"/>
                </a:cubicBezTo>
                <a:cubicBezTo>
                  <a:pt x="166" y="247"/>
                  <a:pt x="165" y="247"/>
                  <a:pt x="165" y="247"/>
                </a:cubicBezTo>
                <a:cubicBezTo>
                  <a:pt x="164" y="247"/>
                  <a:pt x="164" y="247"/>
                  <a:pt x="163" y="246"/>
                </a:cubicBezTo>
                <a:cubicBezTo>
                  <a:pt x="162" y="245"/>
                  <a:pt x="160" y="244"/>
                  <a:pt x="160" y="244"/>
                </a:cubicBezTo>
                <a:close/>
                <a:moveTo>
                  <a:pt x="187" y="234"/>
                </a:moveTo>
                <a:cubicBezTo>
                  <a:pt x="187" y="232"/>
                  <a:pt x="187" y="231"/>
                  <a:pt x="187" y="229"/>
                </a:cubicBezTo>
                <a:cubicBezTo>
                  <a:pt x="187" y="228"/>
                  <a:pt x="188" y="227"/>
                  <a:pt x="188" y="226"/>
                </a:cubicBezTo>
                <a:cubicBezTo>
                  <a:pt x="188" y="225"/>
                  <a:pt x="188" y="224"/>
                  <a:pt x="189" y="223"/>
                </a:cubicBezTo>
                <a:cubicBezTo>
                  <a:pt x="189" y="222"/>
                  <a:pt x="189" y="220"/>
                  <a:pt x="189" y="220"/>
                </a:cubicBezTo>
                <a:cubicBezTo>
                  <a:pt x="188" y="219"/>
                  <a:pt x="188" y="219"/>
                  <a:pt x="188" y="219"/>
                </a:cubicBezTo>
                <a:cubicBezTo>
                  <a:pt x="187" y="219"/>
                  <a:pt x="187" y="219"/>
                  <a:pt x="186" y="219"/>
                </a:cubicBezTo>
                <a:cubicBezTo>
                  <a:pt x="186" y="219"/>
                  <a:pt x="186" y="219"/>
                  <a:pt x="185" y="219"/>
                </a:cubicBezTo>
                <a:cubicBezTo>
                  <a:pt x="185" y="219"/>
                  <a:pt x="184" y="220"/>
                  <a:pt x="184" y="220"/>
                </a:cubicBezTo>
                <a:cubicBezTo>
                  <a:pt x="183" y="221"/>
                  <a:pt x="182" y="222"/>
                  <a:pt x="181" y="223"/>
                </a:cubicBezTo>
                <a:cubicBezTo>
                  <a:pt x="181" y="224"/>
                  <a:pt x="182" y="226"/>
                  <a:pt x="181" y="227"/>
                </a:cubicBezTo>
                <a:cubicBezTo>
                  <a:pt x="181" y="227"/>
                  <a:pt x="181" y="227"/>
                  <a:pt x="181" y="227"/>
                </a:cubicBezTo>
                <a:cubicBezTo>
                  <a:pt x="179" y="227"/>
                  <a:pt x="178" y="227"/>
                  <a:pt x="176" y="228"/>
                </a:cubicBezTo>
                <a:cubicBezTo>
                  <a:pt x="175" y="229"/>
                  <a:pt x="173" y="231"/>
                  <a:pt x="172" y="231"/>
                </a:cubicBezTo>
                <a:cubicBezTo>
                  <a:pt x="171" y="231"/>
                  <a:pt x="168" y="232"/>
                  <a:pt x="167" y="231"/>
                </a:cubicBezTo>
                <a:cubicBezTo>
                  <a:pt x="166" y="231"/>
                  <a:pt x="165" y="230"/>
                  <a:pt x="165" y="230"/>
                </a:cubicBezTo>
                <a:cubicBezTo>
                  <a:pt x="165" y="230"/>
                  <a:pt x="164" y="228"/>
                  <a:pt x="164" y="228"/>
                </a:cubicBezTo>
                <a:cubicBezTo>
                  <a:pt x="164" y="228"/>
                  <a:pt x="164" y="228"/>
                  <a:pt x="165" y="227"/>
                </a:cubicBezTo>
                <a:cubicBezTo>
                  <a:pt x="165" y="227"/>
                  <a:pt x="166" y="227"/>
                  <a:pt x="166" y="227"/>
                </a:cubicBezTo>
                <a:cubicBezTo>
                  <a:pt x="167" y="227"/>
                  <a:pt x="168" y="227"/>
                  <a:pt x="169" y="226"/>
                </a:cubicBezTo>
                <a:cubicBezTo>
                  <a:pt x="170" y="226"/>
                  <a:pt x="171" y="225"/>
                  <a:pt x="172" y="225"/>
                </a:cubicBezTo>
                <a:cubicBezTo>
                  <a:pt x="173" y="225"/>
                  <a:pt x="174" y="224"/>
                  <a:pt x="174" y="223"/>
                </a:cubicBezTo>
                <a:cubicBezTo>
                  <a:pt x="174" y="223"/>
                  <a:pt x="174" y="223"/>
                  <a:pt x="174" y="222"/>
                </a:cubicBezTo>
                <a:cubicBezTo>
                  <a:pt x="173" y="222"/>
                  <a:pt x="173" y="221"/>
                  <a:pt x="172" y="221"/>
                </a:cubicBezTo>
                <a:cubicBezTo>
                  <a:pt x="172" y="220"/>
                  <a:pt x="171" y="221"/>
                  <a:pt x="170" y="221"/>
                </a:cubicBezTo>
                <a:cubicBezTo>
                  <a:pt x="170" y="221"/>
                  <a:pt x="169" y="222"/>
                  <a:pt x="168" y="222"/>
                </a:cubicBezTo>
                <a:cubicBezTo>
                  <a:pt x="168" y="221"/>
                  <a:pt x="166" y="221"/>
                  <a:pt x="165" y="220"/>
                </a:cubicBezTo>
                <a:cubicBezTo>
                  <a:pt x="165" y="220"/>
                  <a:pt x="165" y="220"/>
                  <a:pt x="165" y="219"/>
                </a:cubicBezTo>
                <a:cubicBezTo>
                  <a:pt x="165" y="219"/>
                  <a:pt x="165" y="219"/>
                  <a:pt x="165" y="219"/>
                </a:cubicBezTo>
                <a:cubicBezTo>
                  <a:pt x="165" y="219"/>
                  <a:pt x="165" y="219"/>
                  <a:pt x="165" y="218"/>
                </a:cubicBezTo>
                <a:cubicBezTo>
                  <a:pt x="165" y="218"/>
                  <a:pt x="164" y="218"/>
                  <a:pt x="165" y="217"/>
                </a:cubicBezTo>
                <a:cubicBezTo>
                  <a:pt x="165" y="217"/>
                  <a:pt x="164" y="217"/>
                  <a:pt x="168" y="217"/>
                </a:cubicBezTo>
                <a:cubicBezTo>
                  <a:pt x="168" y="217"/>
                  <a:pt x="169" y="217"/>
                  <a:pt x="169" y="217"/>
                </a:cubicBezTo>
                <a:cubicBezTo>
                  <a:pt x="169" y="217"/>
                  <a:pt x="170" y="216"/>
                  <a:pt x="170" y="216"/>
                </a:cubicBezTo>
                <a:cubicBezTo>
                  <a:pt x="171" y="216"/>
                  <a:pt x="172" y="216"/>
                  <a:pt x="173" y="216"/>
                </a:cubicBezTo>
                <a:cubicBezTo>
                  <a:pt x="174" y="215"/>
                  <a:pt x="176" y="214"/>
                  <a:pt x="177" y="213"/>
                </a:cubicBezTo>
                <a:cubicBezTo>
                  <a:pt x="177" y="212"/>
                  <a:pt x="178" y="211"/>
                  <a:pt x="178" y="210"/>
                </a:cubicBezTo>
                <a:cubicBezTo>
                  <a:pt x="179" y="209"/>
                  <a:pt x="179" y="208"/>
                  <a:pt x="179" y="207"/>
                </a:cubicBezTo>
                <a:cubicBezTo>
                  <a:pt x="179" y="206"/>
                  <a:pt x="180" y="205"/>
                  <a:pt x="180" y="205"/>
                </a:cubicBezTo>
                <a:cubicBezTo>
                  <a:pt x="180" y="204"/>
                  <a:pt x="180" y="204"/>
                  <a:pt x="180" y="204"/>
                </a:cubicBezTo>
                <a:cubicBezTo>
                  <a:pt x="180" y="203"/>
                  <a:pt x="181" y="202"/>
                  <a:pt x="181" y="202"/>
                </a:cubicBezTo>
                <a:cubicBezTo>
                  <a:pt x="181" y="200"/>
                  <a:pt x="182" y="198"/>
                  <a:pt x="182" y="198"/>
                </a:cubicBezTo>
                <a:cubicBezTo>
                  <a:pt x="183" y="198"/>
                  <a:pt x="183" y="198"/>
                  <a:pt x="184" y="198"/>
                </a:cubicBezTo>
                <a:cubicBezTo>
                  <a:pt x="184" y="198"/>
                  <a:pt x="185" y="199"/>
                  <a:pt x="185" y="199"/>
                </a:cubicBezTo>
                <a:cubicBezTo>
                  <a:pt x="186" y="201"/>
                  <a:pt x="186" y="202"/>
                  <a:pt x="186" y="203"/>
                </a:cubicBezTo>
                <a:cubicBezTo>
                  <a:pt x="187" y="204"/>
                  <a:pt x="186" y="205"/>
                  <a:pt x="185" y="208"/>
                </a:cubicBezTo>
                <a:cubicBezTo>
                  <a:pt x="185" y="208"/>
                  <a:pt x="186" y="208"/>
                  <a:pt x="187" y="208"/>
                </a:cubicBezTo>
                <a:cubicBezTo>
                  <a:pt x="188" y="207"/>
                  <a:pt x="189" y="207"/>
                  <a:pt x="188" y="207"/>
                </a:cubicBezTo>
                <a:cubicBezTo>
                  <a:pt x="188" y="207"/>
                  <a:pt x="189" y="206"/>
                  <a:pt x="189" y="206"/>
                </a:cubicBezTo>
                <a:cubicBezTo>
                  <a:pt x="190" y="205"/>
                  <a:pt x="191" y="205"/>
                  <a:pt x="191" y="204"/>
                </a:cubicBezTo>
                <a:cubicBezTo>
                  <a:pt x="191" y="204"/>
                  <a:pt x="193" y="204"/>
                  <a:pt x="193" y="204"/>
                </a:cubicBezTo>
                <a:cubicBezTo>
                  <a:pt x="195" y="205"/>
                  <a:pt x="195" y="206"/>
                  <a:pt x="194" y="207"/>
                </a:cubicBezTo>
                <a:cubicBezTo>
                  <a:pt x="193" y="209"/>
                  <a:pt x="192" y="209"/>
                  <a:pt x="191" y="209"/>
                </a:cubicBezTo>
                <a:cubicBezTo>
                  <a:pt x="186" y="211"/>
                  <a:pt x="185" y="212"/>
                  <a:pt x="183" y="213"/>
                </a:cubicBezTo>
                <a:cubicBezTo>
                  <a:pt x="181" y="214"/>
                  <a:pt x="181" y="215"/>
                  <a:pt x="179" y="218"/>
                </a:cubicBezTo>
                <a:cubicBezTo>
                  <a:pt x="178" y="218"/>
                  <a:pt x="177" y="219"/>
                  <a:pt x="177" y="219"/>
                </a:cubicBezTo>
                <a:cubicBezTo>
                  <a:pt x="176" y="220"/>
                  <a:pt x="177" y="221"/>
                  <a:pt x="178" y="221"/>
                </a:cubicBezTo>
                <a:cubicBezTo>
                  <a:pt x="179" y="221"/>
                  <a:pt x="181" y="220"/>
                  <a:pt x="183" y="219"/>
                </a:cubicBezTo>
                <a:cubicBezTo>
                  <a:pt x="183" y="218"/>
                  <a:pt x="185" y="217"/>
                  <a:pt x="186" y="217"/>
                </a:cubicBezTo>
                <a:cubicBezTo>
                  <a:pt x="187" y="216"/>
                  <a:pt x="188" y="216"/>
                  <a:pt x="188" y="216"/>
                </a:cubicBezTo>
                <a:cubicBezTo>
                  <a:pt x="189" y="215"/>
                  <a:pt x="190" y="214"/>
                  <a:pt x="190" y="214"/>
                </a:cubicBezTo>
                <a:cubicBezTo>
                  <a:pt x="191" y="214"/>
                  <a:pt x="191" y="213"/>
                  <a:pt x="191" y="213"/>
                </a:cubicBezTo>
                <a:cubicBezTo>
                  <a:pt x="192" y="213"/>
                  <a:pt x="195" y="213"/>
                  <a:pt x="195" y="214"/>
                </a:cubicBezTo>
                <a:cubicBezTo>
                  <a:pt x="195" y="215"/>
                  <a:pt x="195" y="216"/>
                  <a:pt x="195" y="217"/>
                </a:cubicBezTo>
                <a:cubicBezTo>
                  <a:pt x="195" y="218"/>
                  <a:pt x="195" y="221"/>
                  <a:pt x="194" y="222"/>
                </a:cubicBezTo>
                <a:cubicBezTo>
                  <a:pt x="193" y="223"/>
                  <a:pt x="192" y="225"/>
                  <a:pt x="192" y="226"/>
                </a:cubicBezTo>
                <a:cubicBezTo>
                  <a:pt x="190" y="232"/>
                  <a:pt x="190" y="239"/>
                  <a:pt x="188" y="243"/>
                </a:cubicBezTo>
                <a:cubicBezTo>
                  <a:pt x="188" y="244"/>
                  <a:pt x="188" y="244"/>
                  <a:pt x="187" y="244"/>
                </a:cubicBezTo>
                <a:cubicBezTo>
                  <a:pt x="186" y="244"/>
                  <a:pt x="185" y="243"/>
                  <a:pt x="184" y="242"/>
                </a:cubicBezTo>
                <a:cubicBezTo>
                  <a:pt x="183" y="242"/>
                  <a:pt x="183" y="241"/>
                  <a:pt x="182" y="240"/>
                </a:cubicBezTo>
                <a:cubicBezTo>
                  <a:pt x="182" y="240"/>
                  <a:pt x="182" y="239"/>
                  <a:pt x="181" y="239"/>
                </a:cubicBezTo>
                <a:cubicBezTo>
                  <a:pt x="181" y="239"/>
                  <a:pt x="180" y="239"/>
                  <a:pt x="180" y="238"/>
                </a:cubicBezTo>
                <a:cubicBezTo>
                  <a:pt x="180" y="238"/>
                  <a:pt x="179" y="238"/>
                  <a:pt x="178" y="239"/>
                </a:cubicBezTo>
                <a:cubicBezTo>
                  <a:pt x="177" y="240"/>
                  <a:pt x="178" y="238"/>
                  <a:pt x="177" y="243"/>
                </a:cubicBezTo>
                <a:cubicBezTo>
                  <a:pt x="177" y="244"/>
                  <a:pt x="176" y="244"/>
                  <a:pt x="176" y="244"/>
                </a:cubicBezTo>
                <a:cubicBezTo>
                  <a:pt x="176" y="245"/>
                  <a:pt x="176" y="245"/>
                  <a:pt x="175" y="245"/>
                </a:cubicBezTo>
                <a:cubicBezTo>
                  <a:pt x="175" y="245"/>
                  <a:pt x="174" y="245"/>
                  <a:pt x="174" y="245"/>
                </a:cubicBezTo>
                <a:cubicBezTo>
                  <a:pt x="174" y="245"/>
                  <a:pt x="173" y="245"/>
                  <a:pt x="173" y="245"/>
                </a:cubicBezTo>
                <a:cubicBezTo>
                  <a:pt x="173" y="244"/>
                  <a:pt x="174" y="242"/>
                  <a:pt x="173" y="241"/>
                </a:cubicBezTo>
                <a:cubicBezTo>
                  <a:pt x="172" y="240"/>
                  <a:pt x="171" y="241"/>
                  <a:pt x="171" y="240"/>
                </a:cubicBezTo>
                <a:cubicBezTo>
                  <a:pt x="170" y="240"/>
                  <a:pt x="170" y="239"/>
                  <a:pt x="171" y="238"/>
                </a:cubicBezTo>
                <a:cubicBezTo>
                  <a:pt x="171" y="238"/>
                  <a:pt x="172" y="238"/>
                  <a:pt x="172" y="238"/>
                </a:cubicBezTo>
                <a:cubicBezTo>
                  <a:pt x="173" y="238"/>
                  <a:pt x="173" y="237"/>
                  <a:pt x="172" y="237"/>
                </a:cubicBezTo>
                <a:cubicBezTo>
                  <a:pt x="172" y="236"/>
                  <a:pt x="172" y="236"/>
                  <a:pt x="172" y="236"/>
                </a:cubicBezTo>
                <a:cubicBezTo>
                  <a:pt x="171" y="235"/>
                  <a:pt x="171" y="234"/>
                  <a:pt x="172" y="234"/>
                </a:cubicBezTo>
                <a:cubicBezTo>
                  <a:pt x="172" y="233"/>
                  <a:pt x="174" y="233"/>
                  <a:pt x="175" y="233"/>
                </a:cubicBezTo>
                <a:cubicBezTo>
                  <a:pt x="177" y="232"/>
                  <a:pt x="180" y="232"/>
                  <a:pt x="180" y="232"/>
                </a:cubicBezTo>
                <a:cubicBezTo>
                  <a:pt x="180" y="232"/>
                  <a:pt x="181" y="233"/>
                  <a:pt x="180" y="233"/>
                </a:cubicBezTo>
                <a:cubicBezTo>
                  <a:pt x="180" y="233"/>
                  <a:pt x="179" y="234"/>
                  <a:pt x="179" y="234"/>
                </a:cubicBezTo>
                <a:cubicBezTo>
                  <a:pt x="179" y="236"/>
                  <a:pt x="181" y="237"/>
                  <a:pt x="182" y="237"/>
                </a:cubicBezTo>
                <a:cubicBezTo>
                  <a:pt x="183" y="238"/>
                  <a:pt x="184" y="237"/>
                  <a:pt x="185" y="236"/>
                </a:cubicBezTo>
                <a:cubicBezTo>
                  <a:pt x="186" y="236"/>
                  <a:pt x="187" y="235"/>
                  <a:pt x="187" y="234"/>
                </a:cubicBezTo>
                <a:close/>
                <a:moveTo>
                  <a:pt x="286" y="219"/>
                </a:moveTo>
                <a:cubicBezTo>
                  <a:pt x="286" y="220"/>
                  <a:pt x="286" y="221"/>
                  <a:pt x="286" y="222"/>
                </a:cubicBezTo>
                <a:cubicBezTo>
                  <a:pt x="286" y="222"/>
                  <a:pt x="286" y="222"/>
                  <a:pt x="286" y="222"/>
                </a:cubicBezTo>
                <a:cubicBezTo>
                  <a:pt x="287" y="221"/>
                  <a:pt x="288" y="219"/>
                  <a:pt x="289" y="218"/>
                </a:cubicBezTo>
                <a:cubicBezTo>
                  <a:pt x="291" y="216"/>
                  <a:pt x="293" y="213"/>
                  <a:pt x="296" y="212"/>
                </a:cubicBezTo>
                <a:cubicBezTo>
                  <a:pt x="297" y="211"/>
                  <a:pt x="302" y="210"/>
                  <a:pt x="303" y="211"/>
                </a:cubicBezTo>
                <a:cubicBezTo>
                  <a:pt x="305" y="214"/>
                  <a:pt x="300" y="217"/>
                  <a:pt x="300" y="223"/>
                </a:cubicBezTo>
                <a:cubicBezTo>
                  <a:pt x="299" y="224"/>
                  <a:pt x="299" y="225"/>
                  <a:pt x="299" y="225"/>
                </a:cubicBezTo>
                <a:cubicBezTo>
                  <a:pt x="299" y="228"/>
                  <a:pt x="299" y="231"/>
                  <a:pt x="298" y="233"/>
                </a:cubicBezTo>
                <a:cubicBezTo>
                  <a:pt x="297" y="235"/>
                  <a:pt x="298" y="239"/>
                  <a:pt x="295" y="239"/>
                </a:cubicBezTo>
                <a:cubicBezTo>
                  <a:pt x="295" y="239"/>
                  <a:pt x="295" y="239"/>
                  <a:pt x="294" y="238"/>
                </a:cubicBezTo>
                <a:cubicBezTo>
                  <a:pt x="294" y="238"/>
                  <a:pt x="294" y="236"/>
                  <a:pt x="292" y="236"/>
                </a:cubicBezTo>
                <a:cubicBezTo>
                  <a:pt x="292" y="237"/>
                  <a:pt x="291" y="238"/>
                  <a:pt x="290" y="238"/>
                </a:cubicBezTo>
                <a:cubicBezTo>
                  <a:pt x="290" y="237"/>
                  <a:pt x="290" y="237"/>
                  <a:pt x="289" y="236"/>
                </a:cubicBezTo>
                <a:cubicBezTo>
                  <a:pt x="290" y="235"/>
                  <a:pt x="290" y="232"/>
                  <a:pt x="290" y="230"/>
                </a:cubicBezTo>
                <a:cubicBezTo>
                  <a:pt x="290" y="230"/>
                  <a:pt x="290" y="230"/>
                  <a:pt x="290" y="230"/>
                </a:cubicBezTo>
                <a:cubicBezTo>
                  <a:pt x="289" y="231"/>
                  <a:pt x="288" y="230"/>
                  <a:pt x="287" y="230"/>
                </a:cubicBezTo>
                <a:cubicBezTo>
                  <a:pt x="287" y="230"/>
                  <a:pt x="287" y="229"/>
                  <a:pt x="287" y="229"/>
                </a:cubicBezTo>
                <a:cubicBezTo>
                  <a:pt x="288" y="228"/>
                  <a:pt x="290" y="224"/>
                  <a:pt x="290" y="223"/>
                </a:cubicBezTo>
                <a:cubicBezTo>
                  <a:pt x="289" y="222"/>
                  <a:pt x="289" y="222"/>
                  <a:pt x="290" y="222"/>
                </a:cubicBezTo>
                <a:cubicBezTo>
                  <a:pt x="291" y="221"/>
                  <a:pt x="291" y="221"/>
                  <a:pt x="291" y="219"/>
                </a:cubicBezTo>
                <a:cubicBezTo>
                  <a:pt x="291" y="219"/>
                  <a:pt x="291" y="219"/>
                  <a:pt x="291" y="219"/>
                </a:cubicBezTo>
                <a:cubicBezTo>
                  <a:pt x="289" y="222"/>
                  <a:pt x="287" y="224"/>
                  <a:pt x="286" y="228"/>
                </a:cubicBezTo>
                <a:cubicBezTo>
                  <a:pt x="286" y="230"/>
                  <a:pt x="288" y="232"/>
                  <a:pt x="286" y="234"/>
                </a:cubicBezTo>
                <a:cubicBezTo>
                  <a:pt x="286" y="235"/>
                  <a:pt x="285" y="235"/>
                  <a:pt x="284" y="235"/>
                </a:cubicBezTo>
                <a:cubicBezTo>
                  <a:pt x="283" y="234"/>
                  <a:pt x="282" y="233"/>
                  <a:pt x="282" y="232"/>
                </a:cubicBezTo>
                <a:cubicBezTo>
                  <a:pt x="281" y="229"/>
                  <a:pt x="283" y="225"/>
                  <a:pt x="284" y="224"/>
                </a:cubicBezTo>
                <a:cubicBezTo>
                  <a:pt x="284" y="222"/>
                  <a:pt x="284" y="220"/>
                  <a:pt x="286" y="219"/>
                </a:cubicBezTo>
                <a:close/>
                <a:moveTo>
                  <a:pt x="298" y="213"/>
                </a:moveTo>
                <a:cubicBezTo>
                  <a:pt x="298" y="213"/>
                  <a:pt x="298" y="213"/>
                  <a:pt x="298" y="213"/>
                </a:cubicBezTo>
                <a:cubicBezTo>
                  <a:pt x="299" y="214"/>
                  <a:pt x="299" y="216"/>
                  <a:pt x="298" y="217"/>
                </a:cubicBezTo>
                <a:cubicBezTo>
                  <a:pt x="298" y="219"/>
                  <a:pt x="297" y="222"/>
                  <a:pt x="297" y="225"/>
                </a:cubicBezTo>
                <a:cubicBezTo>
                  <a:pt x="296" y="223"/>
                  <a:pt x="296" y="223"/>
                  <a:pt x="294" y="223"/>
                </a:cubicBezTo>
                <a:cubicBezTo>
                  <a:pt x="293" y="221"/>
                  <a:pt x="293" y="218"/>
                  <a:pt x="292" y="218"/>
                </a:cubicBezTo>
                <a:cubicBezTo>
                  <a:pt x="292" y="217"/>
                  <a:pt x="292" y="217"/>
                  <a:pt x="292" y="217"/>
                </a:cubicBezTo>
                <a:cubicBezTo>
                  <a:pt x="294" y="216"/>
                  <a:pt x="295" y="215"/>
                  <a:pt x="296" y="214"/>
                </a:cubicBezTo>
                <a:cubicBezTo>
                  <a:pt x="297" y="214"/>
                  <a:pt x="297" y="213"/>
                  <a:pt x="298" y="213"/>
                </a:cubicBezTo>
                <a:close/>
                <a:moveTo>
                  <a:pt x="296" y="226"/>
                </a:moveTo>
                <a:cubicBezTo>
                  <a:pt x="296" y="226"/>
                  <a:pt x="296" y="232"/>
                  <a:pt x="295" y="233"/>
                </a:cubicBezTo>
                <a:cubicBezTo>
                  <a:pt x="295" y="234"/>
                  <a:pt x="295" y="235"/>
                  <a:pt x="295" y="236"/>
                </a:cubicBezTo>
                <a:cubicBezTo>
                  <a:pt x="295" y="236"/>
                  <a:pt x="293" y="235"/>
                  <a:pt x="293" y="235"/>
                </a:cubicBezTo>
                <a:cubicBezTo>
                  <a:pt x="293" y="233"/>
                  <a:pt x="293" y="231"/>
                  <a:pt x="293" y="229"/>
                </a:cubicBezTo>
                <a:cubicBezTo>
                  <a:pt x="294" y="228"/>
                  <a:pt x="295" y="227"/>
                  <a:pt x="296" y="226"/>
                </a:cubicBezTo>
                <a:close/>
                <a:moveTo>
                  <a:pt x="270" y="236"/>
                </a:moveTo>
                <a:cubicBezTo>
                  <a:pt x="272" y="237"/>
                  <a:pt x="275" y="238"/>
                  <a:pt x="277" y="238"/>
                </a:cubicBezTo>
                <a:cubicBezTo>
                  <a:pt x="279" y="239"/>
                  <a:pt x="281" y="239"/>
                  <a:pt x="283" y="240"/>
                </a:cubicBezTo>
                <a:cubicBezTo>
                  <a:pt x="288" y="241"/>
                  <a:pt x="292" y="243"/>
                  <a:pt x="297" y="244"/>
                </a:cubicBezTo>
                <a:cubicBezTo>
                  <a:pt x="300" y="245"/>
                  <a:pt x="304" y="244"/>
                  <a:pt x="307" y="244"/>
                </a:cubicBezTo>
                <a:cubicBezTo>
                  <a:pt x="307" y="244"/>
                  <a:pt x="307" y="244"/>
                  <a:pt x="307" y="244"/>
                </a:cubicBezTo>
                <a:cubicBezTo>
                  <a:pt x="307" y="245"/>
                  <a:pt x="307" y="244"/>
                  <a:pt x="307" y="245"/>
                </a:cubicBezTo>
                <a:cubicBezTo>
                  <a:pt x="306" y="245"/>
                  <a:pt x="305" y="246"/>
                  <a:pt x="304" y="246"/>
                </a:cubicBezTo>
                <a:cubicBezTo>
                  <a:pt x="303" y="247"/>
                  <a:pt x="302" y="247"/>
                  <a:pt x="301" y="247"/>
                </a:cubicBezTo>
                <a:cubicBezTo>
                  <a:pt x="300" y="248"/>
                  <a:pt x="298" y="250"/>
                  <a:pt x="298" y="250"/>
                </a:cubicBezTo>
                <a:cubicBezTo>
                  <a:pt x="293" y="251"/>
                  <a:pt x="291" y="248"/>
                  <a:pt x="288" y="246"/>
                </a:cubicBezTo>
                <a:cubicBezTo>
                  <a:pt x="285" y="244"/>
                  <a:pt x="282" y="243"/>
                  <a:pt x="278" y="241"/>
                </a:cubicBezTo>
                <a:cubicBezTo>
                  <a:pt x="275" y="240"/>
                  <a:pt x="271" y="239"/>
                  <a:pt x="270" y="236"/>
                </a:cubicBezTo>
                <a:close/>
                <a:moveTo>
                  <a:pt x="278" y="233"/>
                </a:moveTo>
                <a:cubicBezTo>
                  <a:pt x="278" y="233"/>
                  <a:pt x="278" y="233"/>
                  <a:pt x="278" y="233"/>
                </a:cubicBezTo>
                <a:cubicBezTo>
                  <a:pt x="280" y="234"/>
                  <a:pt x="281" y="234"/>
                  <a:pt x="281" y="237"/>
                </a:cubicBezTo>
                <a:cubicBezTo>
                  <a:pt x="280" y="238"/>
                  <a:pt x="280" y="238"/>
                  <a:pt x="280" y="238"/>
                </a:cubicBezTo>
                <a:cubicBezTo>
                  <a:pt x="279" y="238"/>
                  <a:pt x="279" y="238"/>
                  <a:pt x="278" y="238"/>
                </a:cubicBezTo>
                <a:cubicBezTo>
                  <a:pt x="278" y="238"/>
                  <a:pt x="278" y="237"/>
                  <a:pt x="278" y="237"/>
                </a:cubicBezTo>
                <a:cubicBezTo>
                  <a:pt x="279" y="236"/>
                  <a:pt x="278" y="234"/>
                  <a:pt x="278" y="233"/>
                </a:cubicBezTo>
                <a:close/>
                <a:moveTo>
                  <a:pt x="275" y="222"/>
                </a:moveTo>
                <a:cubicBezTo>
                  <a:pt x="278" y="222"/>
                  <a:pt x="280" y="225"/>
                  <a:pt x="280" y="228"/>
                </a:cubicBezTo>
                <a:cubicBezTo>
                  <a:pt x="279" y="229"/>
                  <a:pt x="279" y="229"/>
                  <a:pt x="278" y="229"/>
                </a:cubicBezTo>
                <a:cubicBezTo>
                  <a:pt x="277" y="229"/>
                  <a:pt x="276" y="229"/>
                  <a:pt x="276" y="229"/>
                </a:cubicBezTo>
                <a:cubicBezTo>
                  <a:pt x="276" y="228"/>
                  <a:pt x="276" y="228"/>
                  <a:pt x="276" y="227"/>
                </a:cubicBezTo>
                <a:cubicBezTo>
                  <a:pt x="275" y="225"/>
                  <a:pt x="275" y="224"/>
                  <a:pt x="275" y="222"/>
                </a:cubicBezTo>
                <a:close/>
                <a:moveTo>
                  <a:pt x="292" y="211"/>
                </a:moveTo>
                <a:cubicBezTo>
                  <a:pt x="292" y="211"/>
                  <a:pt x="292" y="211"/>
                  <a:pt x="292" y="211"/>
                </a:cubicBezTo>
                <a:cubicBezTo>
                  <a:pt x="294" y="210"/>
                  <a:pt x="295" y="209"/>
                  <a:pt x="296" y="207"/>
                </a:cubicBezTo>
                <a:cubicBezTo>
                  <a:pt x="296" y="207"/>
                  <a:pt x="296" y="207"/>
                  <a:pt x="296" y="207"/>
                </a:cubicBezTo>
                <a:cubicBezTo>
                  <a:pt x="295" y="207"/>
                  <a:pt x="295" y="205"/>
                  <a:pt x="295" y="204"/>
                </a:cubicBezTo>
                <a:cubicBezTo>
                  <a:pt x="297" y="202"/>
                  <a:pt x="298" y="201"/>
                  <a:pt x="299" y="199"/>
                </a:cubicBezTo>
                <a:cubicBezTo>
                  <a:pt x="299" y="199"/>
                  <a:pt x="299" y="199"/>
                  <a:pt x="299" y="199"/>
                </a:cubicBezTo>
                <a:cubicBezTo>
                  <a:pt x="298" y="200"/>
                  <a:pt x="297" y="200"/>
                  <a:pt x="296" y="201"/>
                </a:cubicBezTo>
                <a:cubicBezTo>
                  <a:pt x="294" y="202"/>
                  <a:pt x="293" y="204"/>
                  <a:pt x="291" y="206"/>
                </a:cubicBezTo>
                <a:cubicBezTo>
                  <a:pt x="290" y="207"/>
                  <a:pt x="289" y="208"/>
                  <a:pt x="287" y="209"/>
                </a:cubicBezTo>
                <a:cubicBezTo>
                  <a:pt x="286" y="209"/>
                  <a:pt x="280" y="211"/>
                  <a:pt x="279" y="208"/>
                </a:cubicBezTo>
                <a:cubicBezTo>
                  <a:pt x="282" y="208"/>
                  <a:pt x="284" y="205"/>
                  <a:pt x="287" y="203"/>
                </a:cubicBezTo>
                <a:cubicBezTo>
                  <a:pt x="290" y="201"/>
                  <a:pt x="293" y="199"/>
                  <a:pt x="296" y="197"/>
                </a:cubicBezTo>
                <a:cubicBezTo>
                  <a:pt x="296" y="197"/>
                  <a:pt x="297" y="196"/>
                  <a:pt x="298" y="196"/>
                </a:cubicBezTo>
                <a:cubicBezTo>
                  <a:pt x="298" y="195"/>
                  <a:pt x="299" y="195"/>
                  <a:pt x="300" y="195"/>
                </a:cubicBezTo>
                <a:cubicBezTo>
                  <a:pt x="300" y="194"/>
                  <a:pt x="301" y="194"/>
                  <a:pt x="301" y="193"/>
                </a:cubicBezTo>
                <a:cubicBezTo>
                  <a:pt x="302" y="193"/>
                  <a:pt x="303" y="193"/>
                  <a:pt x="304" y="193"/>
                </a:cubicBezTo>
                <a:cubicBezTo>
                  <a:pt x="305" y="194"/>
                  <a:pt x="304" y="194"/>
                  <a:pt x="305" y="194"/>
                </a:cubicBezTo>
                <a:cubicBezTo>
                  <a:pt x="305" y="194"/>
                  <a:pt x="305" y="195"/>
                  <a:pt x="305" y="196"/>
                </a:cubicBezTo>
                <a:cubicBezTo>
                  <a:pt x="305" y="197"/>
                  <a:pt x="304" y="198"/>
                  <a:pt x="304" y="199"/>
                </a:cubicBezTo>
                <a:cubicBezTo>
                  <a:pt x="303" y="199"/>
                  <a:pt x="303" y="200"/>
                  <a:pt x="302" y="200"/>
                </a:cubicBezTo>
                <a:cubicBezTo>
                  <a:pt x="301" y="202"/>
                  <a:pt x="300" y="203"/>
                  <a:pt x="299" y="204"/>
                </a:cubicBezTo>
                <a:cubicBezTo>
                  <a:pt x="299" y="205"/>
                  <a:pt x="299" y="205"/>
                  <a:pt x="299" y="205"/>
                </a:cubicBezTo>
                <a:cubicBezTo>
                  <a:pt x="299" y="205"/>
                  <a:pt x="300" y="206"/>
                  <a:pt x="301" y="206"/>
                </a:cubicBezTo>
                <a:cubicBezTo>
                  <a:pt x="301" y="207"/>
                  <a:pt x="301" y="207"/>
                  <a:pt x="301" y="208"/>
                </a:cubicBezTo>
                <a:cubicBezTo>
                  <a:pt x="299" y="210"/>
                  <a:pt x="296" y="211"/>
                  <a:pt x="292" y="211"/>
                </a:cubicBezTo>
                <a:close/>
                <a:moveTo>
                  <a:pt x="236" y="221"/>
                </a:moveTo>
                <a:cubicBezTo>
                  <a:pt x="236" y="221"/>
                  <a:pt x="237" y="221"/>
                  <a:pt x="237" y="221"/>
                </a:cubicBezTo>
                <a:cubicBezTo>
                  <a:pt x="238" y="222"/>
                  <a:pt x="239" y="222"/>
                  <a:pt x="239" y="223"/>
                </a:cubicBezTo>
                <a:cubicBezTo>
                  <a:pt x="240" y="223"/>
                  <a:pt x="240" y="224"/>
                  <a:pt x="241" y="225"/>
                </a:cubicBezTo>
                <a:cubicBezTo>
                  <a:pt x="241" y="226"/>
                  <a:pt x="241" y="227"/>
                  <a:pt x="241" y="228"/>
                </a:cubicBezTo>
                <a:cubicBezTo>
                  <a:pt x="240" y="229"/>
                  <a:pt x="239" y="229"/>
                  <a:pt x="239" y="231"/>
                </a:cubicBezTo>
                <a:cubicBezTo>
                  <a:pt x="240" y="231"/>
                  <a:pt x="240" y="233"/>
                  <a:pt x="241" y="234"/>
                </a:cubicBezTo>
                <a:cubicBezTo>
                  <a:pt x="243" y="236"/>
                  <a:pt x="245" y="239"/>
                  <a:pt x="247" y="241"/>
                </a:cubicBezTo>
                <a:cubicBezTo>
                  <a:pt x="248" y="241"/>
                  <a:pt x="248" y="242"/>
                  <a:pt x="249" y="243"/>
                </a:cubicBezTo>
                <a:cubicBezTo>
                  <a:pt x="251" y="244"/>
                  <a:pt x="256" y="244"/>
                  <a:pt x="256" y="246"/>
                </a:cubicBezTo>
                <a:cubicBezTo>
                  <a:pt x="255" y="246"/>
                  <a:pt x="254" y="247"/>
                  <a:pt x="254" y="247"/>
                </a:cubicBezTo>
                <a:cubicBezTo>
                  <a:pt x="253" y="247"/>
                  <a:pt x="252" y="247"/>
                  <a:pt x="251" y="247"/>
                </a:cubicBezTo>
                <a:cubicBezTo>
                  <a:pt x="250" y="247"/>
                  <a:pt x="249" y="247"/>
                  <a:pt x="248" y="248"/>
                </a:cubicBezTo>
                <a:cubicBezTo>
                  <a:pt x="246" y="248"/>
                  <a:pt x="245" y="247"/>
                  <a:pt x="244" y="246"/>
                </a:cubicBezTo>
                <a:cubicBezTo>
                  <a:pt x="240" y="244"/>
                  <a:pt x="241" y="243"/>
                  <a:pt x="239" y="240"/>
                </a:cubicBezTo>
                <a:cubicBezTo>
                  <a:pt x="238" y="238"/>
                  <a:pt x="236" y="236"/>
                  <a:pt x="235" y="233"/>
                </a:cubicBezTo>
                <a:cubicBezTo>
                  <a:pt x="235" y="233"/>
                  <a:pt x="235" y="233"/>
                  <a:pt x="235" y="233"/>
                </a:cubicBezTo>
                <a:cubicBezTo>
                  <a:pt x="232" y="239"/>
                  <a:pt x="229" y="241"/>
                  <a:pt x="223" y="244"/>
                </a:cubicBezTo>
                <a:cubicBezTo>
                  <a:pt x="221" y="246"/>
                  <a:pt x="219" y="247"/>
                  <a:pt x="214" y="247"/>
                </a:cubicBezTo>
                <a:cubicBezTo>
                  <a:pt x="214" y="246"/>
                  <a:pt x="214" y="246"/>
                  <a:pt x="214" y="246"/>
                </a:cubicBezTo>
                <a:cubicBezTo>
                  <a:pt x="214" y="246"/>
                  <a:pt x="214" y="246"/>
                  <a:pt x="215" y="246"/>
                </a:cubicBezTo>
                <a:cubicBezTo>
                  <a:pt x="215" y="246"/>
                  <a:pt x="216" y="246"/>
                  <a:pt x="217" y="246"/>
                </a:cubicBezTo>
                <a:cubicBezTo>
                  <a:pt x="218" y="245"/>
                  <a:pt x="220" y="244"/>
                  <a:pt x="221" y="243"/>
                </a:cubicBezTo>
                <a:cubicBezTo>
                  <a:pt x="223" y="242"/>
                  <a:pt x="224" y="240"/>
                  <a:pt x="225" y="238"/>
                </a:cubicBezTo>
                <a:cubicBezTo>
                  <a:pt x="226" y="237"/>
                  <a:pt x="228" y="236"/>
                  <a:pt x="229" y="235"/>
                </a:cubicBezTo>
                <a:cubicBezTo>
                  <a:pt x="230" y="233"/>
                  <a:pt x="231" y="231"/>
                  <a:pt x="232" y="229"/>
                </a:cubicBezTo>
                <a:cubicBezTo>
                  <a:pt x="232" y="226"/>
                  <a:pt x="228" y="224"/>
                  <a:pt x="228" y="221"/>
                </a:cubicBezTo>
                <a:cubicBezTo>
                  <a:pt x="230" y="222"/>
                  <a:pt x="233" y="224"/>
                  <a:pt x="234" y="226"/>
                </a:cubicBezTo>
                <a:cubicBezTo>
                  <a:pt x="234" y="226"/>
                  <a:pt x="234" y="226"/>
                  <a:pt x="234" y="226"/>
                </a:cubicBezTo>
                <a:cubicBezTo>
                  <a:pt x="234" y="226"/>
                  <a:pt x="234" y="226"/>
                  <a:pt x="234" y="226"/>
                </a:cubicBezTo>
                <a:cubicBezTo>
                  <a:pt x="235" y="225"/>
                  <a:pt x="236" y="222"/>
                  <a:pt x="236" y="221"/>
                </a:cubicBezTo>
                <a:close/>
                <a:moveTo>
                  <a:pt x="240" y="216"/>
                </a:moveTo>
                <a:cubicBezTo>
                  <a:pt x="240" y="214"/>
                  <a:pt x="241" y="213"/>
                  <a:pt x="240" y="212"/>
                </a:cubicBezTo>
                <a:cubicBezTo>
                  <a:pt x="240" y="212"/>
                  <a:pt x="240" y="212"/>
                  <a:pt x="240" y="212"/>
                </a:cubicBezTo>
                <a:cubicBezTo>
                  <a:pt x="240" y="212"/>
                  <a:pt x="240" y="212"/>
                  <a:pt x="240" y="212"/>
                </a:cubicBezTo>
                <a:cubicBezTo>
                  <a:pt x="238" y="213"/>
                  <a:pt x="237" y="215"/>
                  <a:pt x="236" y="216"/>
                </a:cubicBezTo>
                <a:cubicBezTo>
                  <a:pt x="234" y="218"/>
                  <a:pt x="231" y="218"/>
                  <a:pt x="228" y="220"/>
                </a:cubicBezTo>
                <a:cubicBezTo>
                  <a:pt x="227" y="220"/>
                  <a:pt x="224" y="222"/>
                  <a:pt x="224" y="219"/>
                </a:cubicBezTo>
                <a:cubicBezTo>
                  <a:pt x="225" y="219"/>
                  <a:pt x="225" y="218"/>
                  <a:pt x="225" y="218"/>
                </a:cubicBezTo>
                <a:cubicBezTo>
                  <a:pt x="226" y="217"/>
                  <a:pt x="227" y="217"/>
                  <a:pt x="227" y="216"/>
                </a:cubicBezTo>
                <a:cubicBezTo>
                  <a:pt x="229" y="215"/>
                  <a:pt x="230" y="212"/>
                  <a:pt x="232" y="212"/>
                </a:cubicBezTo>
                <a:cubicBezTo>
                  <a:pt x="232" y="213"/>
                  <a:pt x="233" y="213"/>
                  <a:pt x="232" y="214"/>
                </a:cubicBezTo>
                <a:cubicBezTo>
                  <a:pt x="232" y="214"/>
                  <a:pt x="232" y="214"/>
                  <a:pt x="232" y="214"/>
                </a:cubicBezTo>
                <a:cubicBezTo>
                  <a:pt x="233" y="214"/>
                  <a:pt x="234" y="213"/>
                  <a:pt x="235" y="213"/>
                </a:cubicBezTo>
                <a:cubicBezTo>
                  <a:pt x="237" y="212"/>
                  <a:pt x="239" y="209"/>
                  <a:pt x="243" y="210"/>
                </a:cubicBezTo>
                <a:cubicBezTo>
                  <a:pt x="244" y="211"/>
                  <a:pt x="245" y="211"/>
                  <a:pt x="246" y="211"/>
                </a:cubicBezTo>
                <a:cubicBezTo>
                  <a:pt x="246" y="212"/>
                  <a:pt x="246" y="212"/>
                  <a:pt x="246" y="212"/>
                </a:cubicBezTo>
                <a:cubicBezTo>
                  <a:pt x="246" y="214"/>
                  <a:pt x="246" y="215"/>
                  <a:pt x="245" y="215"/>
                </a:cubicBezTo>
                <a:cubicBezTo>
                  <a:pt x="245" y="215"/>
                  <a:pt x="241" y="216"/>
                  <a:pt x="240" y="216"/>
                </a:cubicBezTo>
                <a:close/>
                <a:moveTo>
                  <a:pt x="233" y="195"/>
                </a:moveTo>
                <a:cubicBezTo>
                  <a:pt x="236" y="195"/>
                  <a:pt x="241" y="197"/>
                  <a:pt x="241" y="199"/>
                </a:cubicBezTo>
                <a:cubicBezTo>
                  <a:pt x="242" y="199"/>
                  <a:pt x="242" y="201"/>
                  <a:pt x="242" y="201"/>
                </a:cubicBezTo>
                <a:cubicBezTo>
                  <a:pt x="243" y="201"/>
                  <a:pt x="245" y="201"/>
                  <a:pt x="246" y="201"/>
                </a:cubicBezTo>
                <a:cubicBezTo>
                  <a:pt x="246" y="200"/>
                  <a:pt x="246" y="200"/>
                  <a:pt x="247" y="200"/>
                </a:cubicBezTo>
                <a:cubicBezTo>
                  <a:pt x="247" y="200"/>
                  <a:pt x="251" y="200"/>
                  <a:pt x="252" y="200"/>
                </a:cubicBezTo>
                <a:cubicBezTo>
                  <a:pt x="252" y="200"/>
                  <a:pt x="252" y="201"/>
                  <a:pt x="252" y="202"/>
                </a:cubicBezTo>
                <a:cubicBezTo>
                  <a:pt x="252" y="202"/>
                  <a:pt x="252" y="202"/>
                  <a:pt x="252" y="202"/>
                </a:cubicBezTo>
                <a:cubicBezTo>
                  <a:pt x="247" y="203"/>
                  <a:pt x="244" y="207"/>
                  <a:pt x="239" y="207"/>
                </a:cubicBezTo>
                <a:cubicBezTo>
                  <a:pt x="239" y="207"/>
                  <a:pt x="239" y="206"/>
                  <a:pt x="239" y="206"/>
                </a:cubicBezTo>
                <a:cubicBezTo>
                  <a:pt x="239" y="206"/>
                  <a:pt x="240" y="206"/>
                  <a:pt x="240" y="205"/>
                </a:cubicBezTo>
                <a:cubicBezTo>
                  <a:pt x="240" y="205"/>
                  <a:pt x="240" y="205"/>
                  <a:pt x="240" y="205"/>
                </a:cubicBezTo>
                <a:cubicBezTo>
                  <a:pt x="240" y="205"/>
                  <a:pt x="240" y="205"/>
                  <a:pt x="240" y="205"/>
                </a:cubicBezTo>
                <a:cubicBezTo>
                  <a:pt x="239" y="206"/>
                  <a:pt x="239" y="205"/>
                  <a:pt x="238" y="206"/>
                </a:cubicBezTo>
                <a:cubicBezTo>
                  <a:pt x="235" y="207"/>
                  <a:pt x="232" y="207"/>
                  <a:pt x="229" y="208"/>
                </a:cubicBezTo>
                <a:cubicBezTo>
                  <a:pt x="229" y="207"/>
                  <a:pt x="229" y="207"/>
                  <a:pt x="229" y="207"/>
                </a:cubicBezTo>
                <a:cubicBezTo>
                  <a:pt x="232" y="206"/>
                  <a:pt x="235" y="204"/>
                  <a:pt x="235" y="200"/>
                </a:cubicBezTo>
                <a:cubicBezTo>
                  <a:pt x="235" y="200"/>
                  <a:pt x="233" y="196"/>
                  <a:pt x="233" y="195"/>
                </a:cubicBezTo>
                <a:close/>
                <a:moveTo>
                  <a:pt x="352" y="198"/>
                </a:moveTo>
                <a:cubicBezTo>
                  <a:pt x="354" y="198"/>
                  <a:pt x="355" y="200"/>
                  <a:pt x="356" y="201"/>
                </a:cubicBezTo>
                <a:cubicBezTo>
                  <a:pt x="356" y="202"/>
                  <a:pt x="356" y="203"/>
                  <a:pt x="356" y="204"/>
                </a:cubicBezTo>
                <a:cubicBezTo>
                  <a:pt x="356" y="204"/>
                  <a:pt x="355" y="205"/>
                  <a:pt x="355" y="205"/>
                </a:cubicBezTo>
                <a:cubicBezTo>
                  <a:pt x="354" y="207"/>
                  <a:pt x="354" y="208"/>
                  <a:pt x="353" y="209"/>
                </a:cubicBezTo>
                <a:cubicBezTo>
                  <a:pt x="353" y="211"/>
                  <a:pt x="351" y="212"/>
                  <a:pt x="351" y="214"/>
                </a:cubicBezTo>
                <a:cubicBezTo>
                  <a:pt x="352" y="214"/>
                  <a:pt x="353" y="214"/>
                  <a:pt x="354" y="213"/>
                </a:cubicBezTo>
                <a:cubicBezTo>
                  <a:pt x="354" y="213"/>
                  <a:pt x="354" y="213"/>
                  <a:pt x="354" y="213"/>
                </a:cubicBezTo>
                <a:cubicBezTo>
                  <a:pt x="356" y="213"/>
                  <a:pt x="359" y="213"/>
                  <a:pt x="360" y="213"/>
                </a:cubicBezTo>
                <a:cubicBezTo>
                  <a:pt x="360" y="213"/>
                  <a:pt x="360" y="214"/>
                  <a:pt x="360" y="214"/>
                </a:cubicBezTo>
                <a:cubicBezTo>
                  <a:pt x="360" y="215"/>
                  <a:pt x="360" y="215"/>
                  <a:pt x="359" y="216"/>
                </a:cubicBezTo>
                <a:cubicBezTo>
                  <a:pt x="358" y="217"/>
                  <a:pt x="356" y="217"/>
                  <a:pt x="354" y="218"/>
                </a:cubicBezTo>
                <a:cubicBezTo>
                  <a:pt x="353" y="219"/>
                  <a:pt x="351" y="219"/>
                  <a:pt x="349" y="219"/>
                </a:cubicBezTo>
                <a:cubicBezTo>
                  <a:pt x="348" y="220"/>
                  <a:pt x="344" y="226"/>
                  <a:pt x="344" y="228"/>
                </a:cubicBezTo>
                <a:cubicBezTo>
                  <a:pt x="348" y="230"/>
                  <a:pt x="350" y="234"/>
                  <a:pt x="354" y="236"/>
                </a:cubicBezTo>
                <a:cubicBezTo>
                  <a:pt x="357" y="237"/>
                  <a:pt x="360" y="236"/>
                  <a:pt x="363" y="236"/>
                </a:cubicBezTo>
                <a:cubicBezTo>
                  <a:pt x="363" y="237"/>
                  <a:pt x="363" y="237"/>
                  <a:pt x="363" y="237"/>
                </a:cubicBezTo>
                <a:cubicBezTo>
                  <a:pt x="363" y="237"/>
                  <a:pt x="363" y="237"/>
                  <a:pt x="363" y="238"/>
                </a:cubicBezTo>
                <a:cubicBezTo>
                  <a:pt x="362" y="238"/>
                  <a:pt x="360" y="239"/>
                  <a:pt x="359" y="239"/>
                </a:cubicBezTo>
                <a:cubicBezTo>
                  <a:pt x="358" y="240"/>
                  <a:pt x="358" y="241"/>
                  <a:pt x="358" y="241"/>
                </a:cubicBezTo>
                <a:cubicBezTo>
                  <a:pt x="357" y="242"/>
                  <a:pt x="355" y="242"/>
                  <a:pt x="353" y="242"/>
                </a:cubicBezTo>
                <a:cubicBezTo>
                  <a:pt x="352" y="241"/>
                  <a:pt x="350" y="241"/>
                  <a:pt x="350" y="240"/>
                </a:cubicBezTo>
                <a:cubicBezTo>
                  <a:pt x="348" y="238"/>
                  <a:pt x="348" y="236"/>
                  <a:pt x="347" y="234"/>
                </a:cubicBezTo>
                <a:cubicBezTo>
                  <a:pt x="346" y="233"/>
                  <a:pt x="345" y="232"/>
                  <a:pt x="345" y="231"/>
                </a:cubicBezTo>
                <a:cubicBezTo>
                  <a:pt x="344" y="230"/>
                  <a:pt x="343" y="229"/>
                  <a:pt x="342" y="229"/>
                </a:cubicBezTo>
                <a:cubicBezTo>
                  <a:pt x="342" y="231"/>
                  <a:pt x="339" y="233"/>
                  <a:pt x="338" y="234"/>
                </a:cubicBezTo>
                <a:cubicBezTo>
                  <a:pt x="335" y="238"/>
                  <a:pt x="331" y="241"/>
                  <a:pt x="327" y="243"/>
                </a:cubicBezTo>
                <a:cubicBezTo>
                  <a:pt x="324" y="245"/>
                  <a:pt x="321" y="248"/>
                  <a:pt x="316" y="248"/>
                </a:cubicBezTo>
                <a:cubicBezTo>
                  <a:pt x="316" y="247"/>
                  <a:pt x="316" y="247"/>
                  <a:pt x="316" y="247"/>
                </a:cubicBezTo>
                <a:cubicBezTo>
                  <a:pt x="319" y="246"/>
                  <a:pt x="321" y="244"/>
                  <a:pt x="323" y="243"/>
                </a:cubicBezTo>
                <a:cubicBezTo>
                  <a:pt x="328" y="239"/>
                  <a:pt x="332" y="233"/>
                  <a:pt x="336" y="228"/>
                </a:cubicBezTo>
                <a:cubicBezTo>
                  <a:pt x="337" y="226"/>
                  <a:pt x="340" y="224"/>
                  <a:pt x="340" y="221"/>
                </a:cubicBezTo>
                <a:cubicBezTo>
                  <a:pt x="339" y="220"/>
                  <a:pt x="335" y="217"/>
                  <a:pt x="335" y="215"/>
                </a:cubicBezTo>
                <a:cubicBezTo>
                  <a:pt x="335" y="215"/>
                  <a:pt x="335" y="215"/>
                  <a:pt x="336" y="215"/>
                </a:cubicBezTo>
                <a:cubicBezTo>
                  <a:pt x="338" y="217"/>
                  <a:pt x="342" y="216"/>
                  <a:pt x="344" y="215"/>
                </a:cubicBezTo>
                <a:cubicBezTo>
                  <a:pt x="345" y="213"/>
                  <a:pt x="346" y="212"/>
                  <a:pt x="347" y="210"/>
                </a:cubicBezTo>
                <a:cubicBezTo>
                  <a:pt x="348" y="209"/>
                  <a:pt x="349" y="207"/>
                  <a:pt x="349" y="205"/>
                </a:cubicBezTo>
                <a:cubicBezTo>
                  <a:pt x="350" y="203"/>
                  <a:pt x="352" y="201"/>
                  <a:pt x="352" y="198"/>
                </a:cubicBezTo>
                <a:close/>
                <a:moveTo>
                  <a:pt x="344" y="318"/>
                </a:moveTo>
                <a:cubicBezTo>
                  <a:pt x="344" y="301"/>
                  <a:pt x="344" y="301"/>
                  <a:pt x="344" y="301"/>
                </a:cubicBezTo>
                <a:cubicBezTo>
                  <a:pt x="431" y="301"/>
                  <a:pt x="431" y="301"/>
                  <a:pt x="431" y="301"/>
                </a:cubicBezTo>
                <a:cubicBezTo>
                  <a:pt x="431" y="318"/>
                  <a:pt x="431" y="318"/>
                  <a:pt x="431" y="318"/>
                </a:cubicBezTo>
                <a:cubicBezTo>
                  <a:pt x="344" y="318"/>
                  <a:pt x="344" y="318"/>
                  <a:pt x="344" y="318"/>
                </a:cubicBezTo>
                <a:close/>
                <a:moveTo>
                  <a:pt x="378" y="344"/>
                </a:moveTo>
                <a:cubicBezTo>
                  <a:pt x="378" y="330"/>
                  <a:pt x="378" y="330"/>
                  <a:pt x="378" y="330"/>
                </a:cubicBezTo>
                <a:cubicBezTo>
                  <a:pt x="400" y="329"/>
                  <a:pt x="400" y="329"/>
                  <a:pt x="400" y="329"/>
                </a:cubicBezTo>
                <a:cubicBezTo>
                  <a:pt x="400" y="344"/>
                  <a:pt x="400" y="344"/>
                  <a:pt x="400" y="344"/>
                </a:cubicBezTo>
                <a:cubicBezTo>
                  <a:pt x="378" y="344"/>
                  <a:pt x="378" y="344"/>
                  <a:pt x="378" y="344"/>
                </a:cubicBezTo>
                <a:close/>
                <a:moveTo>
                  <a:pt x="256" y="318"/>
                </a:moveTo>
                <a:cubicBezTo>
                  <a:pt x="256" y="309"/>
                  <a:pt x="256" y="309"/>
                  <a:pt x="256" y="309"/>
                </a:cubicBezTo>
                <a:cubicBezTo>
                  <a:pt x="252" y="311"/>
                  <a:pt x="249" y="312"/>
                  <a:pt x="247" y="314"/>
                </a:cubicBezTo>
                <a:cubicBezTo>
                  <a:pt x="245" y="316"/>
                  <a:pt x="243" y="318"/>
                  <a:pt x="242" y="320"/>
                </a:cubicBezTo>
                <a:cubicBezTo>
                  <a:pt x="240" y="322"/>
                  <a:pt x="239" y="324"/>
                  <a:pt x="238" y="326"/>
                </a:cubicBezTo>
                <a:cubicBezTo>
                  <a:pt x="237" y="328"/>
                  <a:pt x="236" y="330"/>
                  <a:pt x="236" y="330"/>
                </a:cubicBezTo>
                <a:cubicBezTo>
                  <a:pt x="235" y="331"/>
                  <a:pt x="235" y="331"/>
                  <a:pt x="234" y="331"/>
                </a:cubicBezTo>
                <a:cubicBezTo>
                  <a:pt x="234" y="331"/>
                  <a:pt x="233" y="330"/>
                  <a:pt x="233" y="329"/>
                </a:cubicBezTo>
                <a:cubicBezTo>
                  <a:pt x="233" y="327"/>
                  <a:pt x="233" y="325"/>
                  <a:pt x="235" y="322"/>
                </a:cubicBezTo>
                <a:cubicBezTo>
                  <a:pt x="238" y="318"/>
                  <a:pt x="238" y="318"/>
                  <a:pt x="238" y="318"/>
                </a:cubicBezTo>
                <a:cubicBezTo>
                  <a:pt x="239" y="316"/>
                  <a:pt x="241" y="314"/>
                  <a:pt x="244" y="312"/>
                </a:cubicBezTo>
                <a:cubicBezTo>
                  <a:pt x="246" y="310"/>
                  <a:pt x="248" y="308"/>
                  <a:pt x="250" y="307"/>
                </a:cubicBezTo>
                <a:cubicBezTo>
                  <a:pt x="256" y="305"/>
                  <a:pt x="256" y="305"/>
                  <a:pt x="256" y="305"/>
                </a:cubicBezTo>
                <a:cubicBezTo>
                  <a:pt x="256" y="304"/>
                  <a:pt x="256" y="303"/>
                  <a:pt x="256" y="302"/>
                </a:cubicBezTo>
                <a:cubicBezTo>
                  <a:pt x="256" y="300"/>
                  <a:pt x="256" y="299"/>
                  <a:pt x="256" y="298"/>
                </a:cubicBezTo>
                <a:cubicBezTo>
                  <a:pt x="256" y="297"/>
                  <a:pt x="256" y="296"/>
                  <a:pt x="256" y="295"/>
                </a:cubicBezTo>
                <a:cubicBezTo>
                  <a:pt x="257" y="294"/>
                  <a:pt x="257" y="294"/>
                  <a:pt x="257" y="293"/>
                </a:cubicBezTo>
                <a:cubicBezTo>
                  <a:pt x="258" y="293"/>
                  <a:pt x="258" y="293"/>
                  <a:pt x="259" y="293"/>
                </a:cubicBezTo>
                <a:cubicBezTo>
                  <a:pt x="260" y="293"/>
                  <a:pt x="260" y="294"/>
                  <a:pt x="260" y="296"/>
                </a:cubicBezTo>
                <a:cubicBezTo>
                  <a:pt x="260" y="300"/>
                  <a:pt x="260" y="300"/>
                  <a:pt x="260" y="300"/>
                </a:cubicBezTo>
                <a:cubicBezTo>
                  <a:pt x="260" y="305"/>
                  <a:pt x="260" y="305"/>
                  <a:pt x="260" y="305"/>
                </a:cubicBezTo>
                <a:cubicBezTo>
                  <a:pt x="262" y="306"/>
                  <a:pt x="263" y="306"/>
                  <a:pt x="265" y="306"/>
                </a:cubicBezTo>
                <a:cubicBezTo>
                  <a:pt x="267" y="307"/>
                  <a:pt x="268" y="308"/>
                  <a:pt x="271" y="310"/>
                </a:cubicBezTo>
                <a:cubicBezTo>
                  <a:pt x="273" y="311"/>
                  <a:pt x="275" y="312"/>
                  <a:pt x="276" y="314"/>
                </a:cubicBezTo>
                <a:cubicBezTo>
                  <a:pt x="277" y="315"/>
                  <a:pt x="278" y="316"/>
                  <a:pt x="279" y="318"/>
                </a:cubicBezTo>
                <a:cubicBezTo>
                  <a:pt x="281" y="321"/>
                  <a:pt x="282" y="322"/>
                  <a:pt x="282" y="323"/>
                </a:cubicBezTo>
                <a:cubicBezTo>
                  <a:pt x="282" y="324"/>
                  <a:pt x="283" y="325"/>
                  <a:pt x="283" y="326"/>
                </a:cubicBezTo>
                <a:cubicBezTo>
                  <a:pt x="283" y="327"/>
                  <a:pt x="284" y="328"/>
                  <a:pt x="284" y="329"/>
                </a:cubicBezTo>
                <a:cubicBezTo>
                  <a:pt x="284" y="329"/>
                  <a:pt x="284" y="330"/>
                  <a:pt x="284" y="330"/>
                </a:cubicBezTo>
                <a:cubicBezTo>
                  <a:pt x="284" y="330"/>
                  <a:pt x="284" y="331"/>
                  <a:pt x="284" y="331"/>
                </a:cubicBezTo>
                <a:cubicBezTo>
                  <a:pt x="283" y="332"/>
                  <a:pt x="283" y="332"/>
                  <a:pt x="282" y="332"/>
                </a:cubicBezTo>
                <a:cubicBezTo>
                  <a:pt x="282" y="332"/>
                  <a:pt x="281" y="332"/>
                  <a:pt x="281" y="331"/>
                </a:cubicBezTo>
                <a:cubicBezTo>
                  <a:pt x="281" y="331"/>
                  <a:pt x="280" y="331"/>
                  <a:pt x="280" y="330"/>
                </a:cubicBezTo>
                <a:cubicBezTo>
                  <a:pt x="278" y="324"/>
                  <a:pt x="278" y="324"/>
                  <a:pt x="278" y="324"/>
                </a:cubicBezTo>
                <a:cubicBezTo>
                  <a:pt x="277" y="323"/>
                  <a:pt x="276" y="322"/>
                  <a:pt x="275" y="320"/>
                </a:cubicBezTo>
                <a:cubicBezTo>
                  <a:pt x="274" y="318"/>
                  <a:pt x="273" y="317"/>
                  <a:pt x="272" y="316"/>
                </a:cubicBezTo>
                <a:cubicBezTo>
                  <a:pt x="271" y="315"/>
                  <a:pt x="269" y="313"/>
                  <a:pt x="267" y="312"/>
                </a:cubicBezTo>
                <a:cubicBezTo>
                  <a:pt x="266" y="311"/>
                  <a:pt x="263" y="310"/>
                  <a:pt x="260" y="309"/>
                </a:cubicBezTo>
                <a:cubicBezTo>
                  <a:pt x="261" y="318"/>
                  <a:pt x="261" y="318"/>
                  <a:pt x="261" y="318"/>
                </a:cubicBezTo>
                <a:cubicBezTo>
                  <a:pt x="262" y="318"/>
                  <a:pt x="263" y="319"/>
                  <a:pt x="264" y="320"/>
                </a:cubicBezTo>
                <a:cubicBezTo>
                  <a:pt x="265" y="320"/>
                  <a:pt x="266" y="321"/>
                  <a:pt x="267" y="323"/>
                </a:cubicBezTo>
                <a:cubicBezTo>
                  <a:pt x="269" y="325"/>
                  <a:pt x="270" y="328"/>
                  <a:pt x="270" y="330"/>
                </a:cubicBezTo>
                <a:cubicBezTo>
                  <a:pt x="270" y="333"/>
                  <a:pt x="269" y="335"/>
                  <a:pt x="268" y="337"/>
                </a:cubicBezTo>
                <a:cubicBezTo>
                  <a:pt x="267" y="339"/>
                  <a:pt x="265" y="341"/>
                  <a:pt x="263" y="343"/>
                </a:cubicBezTo>
                <a:cubicBezTo>
                  <a:pt x="265" y="346"/>
                  <a:pt x="266" y="349"/>
                  <a:pt x="267" y="351"/>
                </a:cubicBezTo>
                <a:cubicBezTo>
                  <a:pt x="268" y="353"/>
                  <a:pt x="269" y="355"/>
                  <a:pt x="270" y="358"/>
                </a:cubicBezTo>
                <a:cubicBezTo>
                  <a:pt x="271" y="360"/>
                  <a:pt x="271" y="363"/>
                  <a:pt x="272" y="367"/>
                </a:cubicBezTo>
                <a:cubicBezTo>
                  <a:pt x="273" y="371"/>
                  <a:pt x="274" y="375"/>
                  <a:pt x="274" y="377"/>
                </a:cubicBezTo>
                <a:cubicBezTo>
                  <a:pt x="275" y="380"/>
                  <a:pt x="275" y="382"/>
                  <a:pt x="275" y="384"/>
                </a:cubicBezTo>
                <a:cubicBezTo>
                  <a:pt x="275" y="386"/>
                  <a:pt x="275" y="387"/>
                  <a:pt x="274" y="388"/>
                </a:cubicBezTo>
                <a:cubicBezTo>
                  <a:pt x="274" y="389"/>
                  <a:pt x="273" y="389"/>
                  <a:pt x="273" y="389"/>
                </a:cubicBezTo>
                <a:cubicBezTo>
                  <a:pt x="272" y="389"/>
                  <a:pt x="272" y="389"/>
                  <a:pt x="271" y="388"/>
                </a:cubicBezTo>
                <a:cubicBezTo>
                  <a:pt x="271" y="388"/>
                  <a:pt x="270" y="387"/>
                  <a:pt x="270" y="386"/>
                </a:cubicBezTo>
                <a:cubicBezTo>
                  <a:pt x="270" y="386"/>
                  <a:pt x="270" y="384"/>
                  <a:pt x="270" y="382"/>
                </a:cubicBezTo>
                <a:cubicBezTo>
                  <a:pt x="269" y="380"/>
                  <a:pt x="269" y="376"/>
                  <a:pt x="268" y="372"/>
                </a:cubicBezTo>
                <a:cubicBezTo>
                  <a:pt x="268" y="367"/>
                  <a:pt x="267" y="364"/>
                  <a:pt x="267" y="363"/>
                </a:cubicBezTo>
                <a:cubicBezTo>
                  <a:pt x="266" y="361"/>
                  <a:pt x="266" y="359"/>
                  <a:pt x="265" y="358"/>
                </a:cubicBezTo>
                <a:cubicBezTo>
                  <a:pt x="265" y="356"/>
                  <a:pt x="264" y="354"/>
                  <a:pt x="263" y="351"/>
                </a:cubicBezTo>
                <a:cubicBezTo>
                  <a:pt x="262" y="349"/>
                  <a:pt x="261" y="348"/>
                  <a:pt x="260" y="347"/>
                </a:cubicBezTo>
                <a:cubicBezTo>
                  <a:pt x="258" y="345"/>
                  <a:pt x="258" y="345"/>
                  <a:pt x="258" y="345"/>
                </a:cubicBezTo>
                <a:cubicBezTo>
                  <a:pt x="255" y="347"/>
                  <a:pt x="254" y="349"/>
                  <a:pt x="253" y="350"/>
                </a:cubicBezTo>
                <a:cubicBezTo>
                  <a:pt x="252" y="352"/>
                  <a:pt x="251" y="354"/>
                  <a:pt x="250" y="356"/>
                </a:cubicBezTo>
                <a:cubicBezTo>
                  <a:pt x="249" y="359"/>
                  <a:pt x="248" y="361"/>
                  <a:pt x="248" y="363"/>
                </a:cubicBezTo>
                <a:cubicBezTo>
                  <a:pt x="247" y="365"/>
                  <a:pt x="247" y="368"/>
                  <a:pt x="247" y="372"/>
                </a:cubicBezTo>
                <a:cubicBezTo>
                  <a:pt x="246" y="375"/>
                  <a:pt x="246" y="377"/>
                  <a:pt x="246" y="379"/>
                </a:cubicBezTo>
                <a:cubicBezTo>
                  <a:pt x="246" y="380"/>
                  <a:pt x="246" y="381"/>
                  <a:pt x="246" y="383"/>
                </a:cubicBezTo>
                <a:cubicBezTo>
                  <a:pt x="246" y="384"/>
                  <a:pt x="246" y="386"/>
                  <a:pt x="246" y="387"/>
                </a:cubicBezTo>
                <a:cubicBezTo>
                  <a:pt x="245" y="388"/>
                  <a:pt x="245" y="389"/>
                  <a:pt x="244" y="389"/>
                </a:cubicBezTo>
                <a:cubicBezTo>
                  <a:pt x="243" y="389"/>
                  <a:pt x="242" y="388"/>
                  <a:pt x="242" y="388"/>
                </a:cubicBezTo>
                <a:cubicBezTo>
                  <a:pt x="241" y="387"/>
                  <a:pt x="241" y="385"/>
                  <a:pt x="241" y="380"/>
                </a:cubicBezTo>
                <a:cubicBezTo>
                  <a:pt x="241" y="375"/>
                  <a:pt x="242" y="370"/>
                  <a:pt x="243" y="366"/>
                </a:cubicBezTo>
                <a:cubicBezTo>
                  <a:pt x="243" y="362"/>
                  <a:pt x="244" y="359"/>
                  <a:pt x="246" y="355"/>
                </a:cubicBezTo>
                <a:cubicBezTo>
                  <a:pt x="247" y="352"/>
                  <a:pt x="248" y="350"/>
                  <a:pt x="249" y="348"/>
                </a:cubicBezTo>
                <a:cubicBezTo>
                  <a:pt x="253" y="343"/>
                  <a:pt x="253" y="343"/>
                  <a:pt x="253" y="343"/>
                </a:cubicBezTo>
                <a:cubicBezTo>
                  <a:pt x="252" y="342"/>
                  <a:pt x="250" y="342"/>
                  <a:pt x="249" y="341"/>
                </a:cubicBezTo>
                <a:cubicBezTo>
                  <a:pt x="248" y="340"/>
                  <a:pt x="247" y="339"/>
                  <a:pt x="247" y="337"/>
                </a:cubicBezTo>
                <a:cubicBezTo>
                  <a:pt x="246" y="336"/>
                  <a:pt x="245" y="334"/>
                  <a:pt x="245" y="331"/>
                </a:cubicBezTo>
                <a:cubicBezTo>
                  <a:pt x="245" y="329"/>
                  <a:pt x="246" y="326"/>
                  <a:pt x="247" y="324"/>
                </a:cubicBezTo>
                <a:cubicBezTo>
                  <a:pt x="248" y="322"/>
                  <a:pt x="251" y="320"/>
                  <a:pt x="256" y="318"/>
                </a:cubicBezTo>
                <a:close/>
                <a:moveTo>
                  <a:pt x="258" y="341"/>
                </a:moveTo>
                <a:cubicBezTo>
                  <a:pt x="254" y="339"/>
                  <a:pt x="254" y="339"/>
                  <a:pt x="254" y="339"/>
                </a:cubicBezTo>
                <a:cubicBezTo>
                  <a:pt x="253" y="338"/>
                  <a:pt x="251" y="337"/>
                  <a:pt x="250" y="335"/>
                </a:cubicBezTo>
                <a:cubicBezTo>
                  <a:pt x="250" y="334"/>
                  <a:pt x="249" y="332"/>
                  <a:pt x="249" y="331"/>
                </a:cubicBezTo>
                <a:cubicBezTo>
                  <a:pt x="249" y="329"/>
                  <a:pt x="250" y="327"/>
                  <a:pt x="250" y="326"/>
                </a:cubicBezTo>
                <a:cubicBezTo>
                  <a:pt x="251" y="325"/>
                  <a:pt x="252" y="324"/>
                  <a:pt x="254" y="323"/>
                </a:cubicBezTo>
                <a:cubicBezTo>
                  <a:pt x="256" y="322"/>
                  <a:pt x="257" y="322"/>
                  <a:pt x="258" y="322"/>
                </a:cubicBezTo>
                <a:cubicBezTo>
                  <a:pt x="259" y="322"/>
                  <a:pt x="260" y="322"/>
                  <a:pt x="261" y="323"/>
                </a:cubicBezTo>
                <a:cubicBezTo>
                  <a:pt x="262" y="324"/>
                  <a:pt x="263" y="325"/>
                  <a:pt x="264" y="326"/>
                </a:cubicBezTo>
                <a:cubicBezTo>
                  <a:pt x="265" y="327"/>
                  <a:pt x="265" y="329"/>
                  <a:pt x="265" y="331"/>
                </a:cubicBezTo>
                <a:cubicBezTo>
                  <a:pt x="265" y="332"/>
                  <a:pt x="265" y="334"/>
                  <a:pt x="264" y="336"/>
                </a:cubicBezTo>
                <a:cubicBezTo>
                  <a:pt x="263" y="337"/>
                  <a:pt x="262" y="338"/>
                  <a:pt x="261" y="339"/>
                </a:cubicBezTo>
                <a:cubicBezTo>
                  <a:pt x="260" y="339"/>
                  <a:pt x="259" y="340"/>
                  <a:pt x="258" y="341"/>
                </a:cubicBezTo>
                <a:close/>
                <a:moveTo>
                  <a:pt x="256" y="428"/>
                </a:moveTo>
                <a:cubicBezTo>
                  <a:pt x="252" y="430"/>
                  <a:pt x="249" y="431"/>
                  <a:pt x="247" y="433"/>
                </a:cubicBezTo>
                <a:cubicBezTo>
                  <a:pt x="245" y="435"/>
                  <a:pt x="243" y="437"/>
                  <a:pt x="242" y="440"/>
                </a:cubicBezTo>
                <a:cubicBezTo>
                  <a:pt x="241" y="442"/>
                  <a:pt x="240" y="445"/>
                  <a:pt x="239" y="447"/>
                </a:cubicBezTo>
                <a:cubicBezTo>
                  <a:pt x="239" y="448"/>
                  <a:pt x="238" y="451"/>
                  <a:pt x="238" y="454"/>
                </a:cubicBezTo>
                <a:cubicBezTo>
                  <a:pt x="238" y="457"/>
                  <a:pt x="238" y="459"/>
                  <a:pt x="237" y="460"/>
                </a:cubicBezTo>
                <a:cubicBezTo>
                  <a:pt x="237" y="461"/>
                  <a:pt x="237" y="462"/>
                  <a:pt x="236" y="462"/>
                </a:cubicBezTo>
                <a:cubicBezTo>
                  <a:pt x="235" y="462"/>
                  <a:pt x="234" y="462"/>
                  <a:pt x="234" y="461"/>
                </a:cubicBezTo>
                <a:cubicBezTo>
                  <a:pt x="234" y="460"/>
                  <a:pt x="234" y="459"/>
                  <a:pt x="234" y="458"/>
                </a:cubicBezTo>
                <a:cubicBezTo>
                  <a:pt x="234" y="457"/>
                  <a:pt x="234" y="456"/>
                  <a:pt x="234" y="456"/>
                </a:cubicBezTo>
                <a:cubicBezTo>
                  <a:pt x="234" y="455"/>
                  <a:pt x="234" y="454"/>
                  <a:pt x="234" y="451"/>
                </a:cubicBezTo>
                <a:cubicBezTo>
                  <a:pt x="235" y="449"/>
                  <a:pt x="235" y="447"/>
                  <a:pt x="236" y="443"/>
                </a:cubicBezTo>
                <a:cubicBezTo>
                  <a:pt x="237" y="439"/>
                  <a:pt x="238" y="436"/>
                  <a:pt x="241" y="433"/>
                </a:cubicBezTo>
                <a:cubicBezTo>
                  <a:pt x="243" y="431"/>
                  <a:pt x="245" y="429"/>
                  <a:pt x="247" y="428"/>
                </a:cubicBezTo>
                <a:cubicBezTo>
                  <a:pt x="249" y="426"/>
                  <a:pt x="252" y="425"/>
                  <a:pt x="256" y="424"/>
                </a:cubicBezTo>
                <a:cubicBezTo>
                  <a:pt x="256" y="422"/>
                  <a:pt x="256" y="421"/>
                  <a:pt x="256" y="420"/>
                </a:cubicBezTo>
                <a:cubicBezTo>
                  <a:pt x="256" y="419"/>
                  <a:pt x="256" y="418"/>
                  <a:pt x="256" y="416"/>
                </a:cubicBezTo>
                <a:cubicBezTo>
                  <a:pt x="256" y="415"/>
                  <a:pt x="256" y="413"/>
                  <a:pt x="256" y="410"/>
                </a:cubicBezTo>
                <a:cubicBezTo>
                  <a:pt x="256" y="407"/>
                  <a:pt x="256" y="405"/>
                  <a:pt x="256" y="405"/>
                </a:cubicBezTo>
                <a:cubicBezTo>
                  <a:pt x="257" y="404"/>
                  <a:pt x="258" y="404"/>
                  <a:pt x="259" y="404"/>
                </a:cubicBezTo>
                <a:cubicBezTo>
                  <a:pt x="260" y="404"/>
                  <a:pt x="260" y="405"/>
                  <a:pt x="260" y="408"/>
                </a:cubicBezTo>
                <a:cubicBezTo>
                  <a:pt x="260" y="420"/>
                  <a:pt x="260" y="420"/>
                  <a:pt x="260" y="420"/>
                </a:cubicBezTo>
                <a:cubicBezTo>
                  <a:pt x="260" y="424"/>
                  <a:pt x="260" y="424"/>
                  <a:pt x="260" y="424"/>
                </a:cubicBezTo>
                <a:cubicBezTo>
                  <a:pt x="266" y="425"/>
                  <a:pt x="271" y="427"/>
                  <a:pt x="274" y="430"/>
                </a:cubicBezTo>
                <a:cubicBezTo>
                  <a:pt x="277" y="433"/>
                  <a:pt x="279" y="438"/>
                  <a:pt x="281" y="443"/>
                </a:cubicBezTo>
                <a:cubicBezTo>
                  <a:pt x="282" y="448"/>
                  <a:pt x="283" y="452"/>
                  <a:pt x="283" y="454"/>
                </a:cubicBezTo>
                <a:cubicBezTo>
                  <a:pt x="283" y="456"/>
                  <a:pt x="283" y="457"/>
                  <a:pt x="283" y="458"/>
                </a:cubicBezTo>
                <a:cubicBezTo>
                  <a:pt x="283" y="460"/>
                  <a:pt x="283" y="462"/>
                  <a:pt x="283" y="462"/>
                </a:cubicBezTo>
                <a:cubicBezTo>
                  <a:pt x="282" y="463"/>
                  <a:pt x="282" y="463"/>
                  <a:pt x="281" y="463"/>
                </a:cubicBezTo>
                <a:cubicBezTo>
                  <a:pt x="280" y="464"/>
                  <a:pt x="280" y="463"/>
                  <a:pt x="279" y="461"/>
                </a:cubicBezTo>
                <a:cubicBezTo>
                  <a:pt x="279" y="460"/>
                  <a:pt x="279" y="459"/>
                  <a:pt x="279" y="457"/>
                </a:cubicBezTo>
                <a:cubicBezTo>
                  <a:pt x="279" y="455"/>
                  <a:pt x="279" y="453"/>
                  <a:pt x="278" y="450"/>
                </a:cubicBezTo>
                <a:cubicBezTo>
                  <a:pt x="277" y="444"/>
                  <a:pt x="276" y="440"/>
                  <a:pt x="274" y="437"/>
                </a:cubicBezTo>
                <a:cubicBezTo>
                  <a:pt x="273" y="435"/>
                  <a:pt x="271" y="433"/>
                  <a:pt x="269" y="431"/>
                </a:cubicBezTo>
                <a:cubicBezTo>
                  <a:pt x="267" y="430"/>
                  <a:pt x="265" y="429"/>
                  <a:pt x="264" y="429"/>
                </a:cubicBezTo>
                <a:cubicBezTo>
                  <a:pt x="260" y="428"/>
                  <a:pt x="260" y="428"/>
                  <a:pt x="260" y="428"/>
                </a:cubicBezTo>
                <a:cubicBezTo>
                  <a:pt x="260" y="431"/>
                  <a:pt x="260" y="434"/>
                  <a:pt x="260" y="436"/>
                </a:cubicBezTo>
                <a:cubicBezTo>
                  <a:pt x="260" y="438"/>
                  <a:pt x="260" y="440"/>
                  <a:pt x="260" y="443"/>
                </a:cubicBezTo>
                <a:cubicBezTo>
                  <a:pt x="261" y="446"/>
                  <a:pt x="261" y="449"/>
                  <a:pt x="261" y="451"/>
                </a:cubicBezTo>
                <a:cubicBezTo>
                  <a:pt x="261" y="453"/>
                  <a:pt x="262" y="456"/>
                  <a:pt x="263" y="460"/>
                </a:cubicBezTo>
                <a:cubicBezTo>
                  <a:pt x="264" y="463"/>
                  <a:pt x="265" y="467"/>
                  <a:pt x="267" y="470"/>
                </a:cubicBezTo>
                <a:cubicBezTo>
                  <a:pt x="268" y="474"/>
                  <a:pt x="270" y="477"/>
                  <a:pt x="271" y="479"/>
                </a:cubicBezTo>
                <a:cubicBezTo>
                  <a:pt x="272" y="481"/>
                  <a:pt x="273" y="483"/>
                  <a:pt x="274" y="484"/>
                </a:cubicBezTo>
                <a:cubicBezTo>
                  <a:pt x="275" y="485"/>
                  <a:pt x="276" y="487"/>
                  <a:pt x="277" y="488"/>
                </a:cubicBezTo>
                <a:cubicBezTo>
                  <a:pt x="278" y="490"/>
                  <a:pt x="279" y="491"/>
                  <a:pt x="279" y="492"/>
                </a:cubicBezTo>
                <a:cubicBezTo>
                  <a:pt x="280" y="493"/>
                  <a:pt x="280" y="494"/>
                  <a:pt x="280" y="494"/>
                </a:cubicBezTo>
                <a:cubicBezTo>
                  <a:pt x="280" y="495"/>
                  <a:pt x="280" y="496"/>
                  <a:pt x="279" y="496"/>
                </a:cubicBezTo>
                <a:cubicBezTo>
                  <a:pt x="278" y="496"/>
                  <a:pt x="278" y="496"/>
                  <a:pt x="277" y="496"/>
                </a:cubicBezTo>
                <a:cubicBezTo>
                  <a:pt x="276" y="495"/>
                  <a:pt x="274" y="493"/>
                  <a:pt x="271" y="488"/>
                </a:cubicBezTo>
                <a:cubicBezTo>
                  <a:pt x="268" y="484"/>
                  <a:pt x="265" y="479"/>
                  <a:pt x="263" y="474"/>
                </a:cubicBezTo>
                <a:cubicBezTo>
                  <a:pt x="261" y="468"/>
                  <a:pt x="260" y="465"/>
                  <a:pt x="260" y="463"/>
                </a:cubicBezTo>
                <a:cubicBezTo>
                  <a:pt x="258" y="458"/>
                  <a:pt x="258" y="458"/>
                  <a:pt x="258" y="458"/>
                </a:cubicBezTo>
                <a:cubicBezTo>
                  <a:pt x="257" y="463"/>
                  <a:pt x="256" y="466"/>
                  <a:pt x="255" y="468"/>
                </a:cubicBezTo>
                <a:cubicBezTo>
                  <a:pt x="254" y="470"/>
                  <a:pt x="253" y="473"/>
                  <a:pt x="252" y="475"/>
                </a:cubicBezTo>
                <a:cubicBezTo>
                  <a:pt x="251" y="478"/>
                  <a:pt x="249" y="480"/>
                  <a:pt x="248" y="482"/>
                </a:cubicBezTo>
                <a:cubicBezTo>
                  <a:pt x="247" y="484"/>
                  <a:pt x="246" y="486"/>
                  <a:pt x="245" y="488"/>
                </a:cubicBezTo>
                <a:cubicBezTo>
                  <a:pt x="243" y="489"/>
                  <a:pt x="242" y="491"/>
                  <a:pt x="241" y="492"/>
                </a:cubicBezTo>
                <a:cubicBezTo>
                  <a:pt x="240" y="494"/>
                  <a:pt x="239" y="495"/>
                  <a:pt x="238" y="495"/>
                </a:cubicBezTo>
                <a:cubicBezTo>
                  <a:pt x="237" y="495"/>
                  <a:pt x="237" y="495"/>
                  <a:pt x="236" y="495"/>
                </a:cubicBezTo>
                <a:cubicBezTo>
                  <a:pt x="236" y="495"/>
                  <a:pt x="236" y="495"/>
                  <a:pt x="235" y="495"/>
                </a:cubicBezTo>
                <a:cubicBezTo>
                  <a:pt x="235" y="495"/>
                  <a:pt x="235" y="494"/>
                  <a:pt x="235" y="494"/>
                </a:cubicBezTo>
                <a:cubicBezTo>
                  <a:pt x="235" y="493"/>
                  <a:pt x="235" y="493"/>
                  <a:pt x="236" y="492"/>
                </a:cubicBezTo>
                <a:cubicBezTo>
                  <a:pt x="236" y="492"/>
                  <a:pt x="237" y="491"/>
                  <a:pt x="238" y="489"/>
                </a:cubicBezTo>
                <a:cubicBezTo>
                  <a:pt x="239" y="488"/>
                  <a:pt x="241" y="486"/>
                  <a:pt x="242" y="483"/>
                </a:cubicBezTo>
                <a:cubicBezTo>
                  <a:pt x="244" y="481"/>
                  <a:pt x="246" y="478"/>
                  <a:pt x="247" y="476"/>
                </a:cubicBezTo>
                <a:cubicBezTo>
                  <a:pt x="248" y="473"/>
                  <a:pt x="249" y="471"/>
                  <a:pt x="251" y="468"/>
                </a:cubicBezTo>
                <a:cubicBezTo>
                  <a:pt x="252" y="465"/>
                  <a:pt x="253" y="462"/>
                  <a:pt x="254" y="460"/>
                </a:cubicBezTo>
                <a:cubicBezTo>
                  <a:pt x="254" y="457"/>
                  <a:pt x="255" y="454"/>
                  <a:pt x="255" y="451"/>
                </a:cubicBezTo>
                <a:cubicBezTo>
                  <a:pt x="256" y="448"/>
                  <a:pt x="256" y="444"/>
                  <a:pt x="256" y="441"/>
                </a:cubicBezTo>
                <a:cubicBezTo>
                  <a:pt x="256" y="437"/>
                  <a:pt x="256" y="434"/>
                  <a:pt x="256" y="432"/>
                </a:cubicBezTo>
                <a:cubicBezTo>
                  <a:pt x="256" y="428"/>
                  <a:pt x="256" y="428"/>
                  <a:pt x="256" y="428"/>
                </a:cubicBezTo>
                <a:close/>
                <a:moveTo>
                  <a:pt x="371" y="49"/>
                </a:moveTo>
                <a:cubicBezTo>
                  <a:pt x="371" y="48"/>
                  <a:pt x="371" y="47"/>
                  <a:pt x="371" y="47"/>
                </a:cubicBezTo>
                <a:cubicBezTo>
                  <a:pt x="371" y="45"/>
                  <a:pt x="371" y="45"/>
                  <a:pt x="371" y="45"/>
                </a:cubicBezTo>
                <a:cubicBezTo>
                  <a:pt x="366" y="45"/>
                  <a:pt x="364" y="44"/>
                  <a:pt x="362" y="43"/>
                </a:cubicBezTo>
                <a:cubicBezTo>
                  <a:pt x="361" y="42"/>
                  <a:pt x="361" y="41"/>
                  <a:pt x="360" y="40"/>
                </a:cubicBezTo>
                <a:cubicBezTo>
                  <a:pt x="360" y="39"/>
                  <a:pt x="360" y="39"/>
                  <a:pt x="360" y="38"/>
                </a:cubicBezTo>
                <a:cubicBezTo>
                  <a:pt x="360" y="37"/>
                  <a:pt x="360" y="37"/>
                  <a:pt x="360" y="37"/>
                </a:cubicBezTo>
                <a:cubicBezTo>
                  <a:pt x="360" y="36"/>
                  <a:pt x="360" y="36"/>
                  <a:pt x="361" y="36"/>
                </a:cubicBezTo>
                <a:cubicBezTo>
                  <a:pt x="361" y="36"/>
                  <a:pt x="361" y="35"/>
                  <a:pt x="362" y="35"/>
                </a:cubicBezTo>
                <a:cubicBezTo>
                  <a:pt x="362" y="36"/>
                  <a:pt x="362" y="36"/>
                  <a:pt x="362" y="36"/>
                </a:cubicBezTo>
                <a:cubicBezTo>
                  <a:pt x="363" y="36"/>
                  <a:pt x="363" y="37"/>
                  <a:pt x="363" y="37"/>
                </a:cubicBezTo>
                <a:cubicBezTo>
                  <a:pt x="363" y="39"/>
                  <a:pt x="363" y="39"/>
                  <a:pt x="363" y="39"/>
                </a:cubicBezTo>
                <a:cubicBezTo>
                  <a:pt x="364" y="40"/>
                  <a:pt x="364" y="40"/>
                  <a:pt x="365" y="41"/>
                </a:cubicBezTo>
                <a:cubicBezTo>
                  <a:pt x="365" y="41"/>
                  <a:pt x="366" y="41"/>
                  <a:pt x="368" y="41"/>
                </a:cubicBezTo>
                <a:cubicBezTo>
                  <a:pt x="370" y="42"/>
                  <a:pt x="371" y="42"/>
                  <a:pt x="372" y="42"/>
                </a:cubicBezTo>
                <a:cubicBezTo>
                  <a:pt x="375" y="42"/>
                  <a:pt x="377" y="41"/>
                  <a:pt x="378" y="41"/>
                </a:cubicBezTo>
                <a:cubicBezTo>
                  <a:pt x="379" y="40"/>
                  <a:pt x="380" y="40"/>
                  <a:pt x="380" y="39"/>
                </a:cubicBezTo>
                <a:cubicBezTo>
                  <a:pt x="381" y="38"/>
                  <a:pt x="381" y="37"/>
                  <a:pt x="381" y="36"/>
                </a:cubicBezTo>
                <a:cubicBezTo>
                  <a:pt x="381" y="35"/>
                  <a:pt x="381" y="35"/>
                  <a:pt x="382" y="35"/>
                </a:cubicBezTo>
                <a:cubicBezTo>
                  <a:pt x="382" y="34"/>
                  <a:pt x="382" y="34"/>
                  <a:pt x="383" y="34"/>
                </a:cubicBezTo>
                <a:cubicBezTo>
                  <a:pt x="384" y="34"/>
                  <a:pt x="384" y="35"/>
                  <a:pt x="384" y="37"/>
                </a:cubicBezTo>
                <a:cubicBezTo>
                  <a:pt x="384" y="39"/>
                  <a:pt x="384" y="40"/>
                  <a:pt x="383" y="41"/>
                </a:cubicBezTo>
                <a:cubicBezTo>
                  <a:pt x="382" y="42"/>
                  <a:pt x="381" y="43"/>
                  <a:pt x="380" y="43"/>
                </a:cubicBezTo>
                <a:cubicBezTo>
                  <a:pt x="379" y="44"/>
                  <a:pt x="377" y="44"/>
                  <a:pt x="374" y="45"/>
                </a:cubicBezTo>
                <a:cubicBezTo>
                  <a:pt x="374" y="47"/>
                  <a:pt x="374" y="47"/>
                  <a:pt x="374" y="47"/>
                </a:cubicBezTo>
                <a:cubicBezTo>
                  <a:pt x="374" y="49"/>
                  <a:pt x="374" y="49"/>
                  <a:pt x="374" y="49"/>
                </a:cubicBezTo>
                <a:cubicBezTo>
                  <a:pt x="378" y="49"/>
                  <a:pt x="382" y="49"/>
                  <a:pt x="386" y="49"/>
                </a:cubicBezTo>
                <a:cubicBezTo>
                  <a:pt x="390" y="49"/>
                  <a:pt x="392" y="49"/>
                  <a:pt x="393" y="49"/>
                </a:cubicBezTo>
                <a:cubicBezTo>
                  <a:pt x="393" y="50"/>
                  <a:pt x="394" y="50"/>
                  <a:pt x="394" y="50"/>
                </a:cubicBezTo>
                <a:cubicBezTo>
                  <a:pt x="394" y="51"/>
                  <a:pt x="393" y="51"/>
                  <a:pt x="393" y="51"/>
                </a:cubicBezTo>
                <a:cubicBezTo>
                  <a:pt x="393" y="52"/>
                  <a:pt x="392" y="52"/>
                  <a:pt x="391" y="52"/>
                </a:cubicBezTo>
                <a:cubicBezTo>
                  <a:pt x="390" y="52"/>
                  <a:pt x="388" y="52"/>
                  <a:pt x="384" y="52"/>
                </a:cubicBezTo>
                <a:cubicBezTo>
                  <a:pt x="379" y="52"/>
                  <a:pt x="376" y="52"/>
                  <a:pt x="374" y="52"/>
                </a:cubicBezTo>
                <a:cubicBezTo>
                  <a:pt x="374" y="53"/>
                  <a:pt x="374" y="54"/>
                  <a:pt x="374" y="54"/>
                </a:cubicBezTo>
                <a:cubicBezTo>
                  <a:pt x="374" y="56"/>
                  <a:pt x="374" y="56"/>
                  <a:pt x="374" y="56"/>
                </a:cubicBezTo>
                <a:cubicBezTo>
                  <a:pt x="376" y="56"/>
                  <a:pt x="378" y="56"/>
                  <a:pt x="380" y="56"/>
                </a:cubicBezTo>
                <a:cubicBezTo>
                  <a:pt x="382" y="56"/>
                  <a:pt x="384" y="57"/>
                  <a:pt x="384" y="57"/>
                </a:cubicBezTo>
                <a:cubicBezTo>
                  <a:pt x="385" y="58"/>
                  <a:pt x="386" y="59"/>
                  <a:pt x="387" y="60"/>
                </a:cubicBezTo>
                <a:cubicBezTo>
                  <a:pt x="387" y="60"/>
                  <a:pt x="387" y="61"/>
                  <a:pt x="387" y="62"/>
                </a:cubicBezTo>
                <a:cubicBezTo>
                  <a:pt x="387" y="63"/>
                  <a:pt x="387" y="64"/>
                  <a:pt x="387" y="65"/>
                </a:cubicBezTo>
                <a:cubicBezTo>
                  <a:pt x="387" y="66"/>
                  <a:pt x="387" y="67"/>
                  <a:pt x="386" y="68"/>
                </a:cubicBezTo>
                <a:cubicBezTo>
                  <a:pt x="386" y="70"/>
                  <a:pt x="386" y="70"/>
                  <a:pt x="386" y="70"/>
                </a:cubicBezTo>
                <a:cubicBezTo>
                  <a:pt x="386" y="70"/>
                  <a:pt x="386" y="71"/>
                  <a:pt x="386" y="72"/>
                </a:cubicBezTo>
                <a:cubicBezTo>
                  <a:pt x="387" y="73"/>
                  <a:pt x="387" y="74"/>
                  <a:pt x="388" y="76"/>
                </a:cubicBezTo>
                <a:cubicBezTo>
                  <a:pt x="388" y="78"/>
                  <a:pt x="388" y="79"/>
                  <a:pt x="389" y="81"/>
                </a:cubicBezTo>
                <a:cubicBezTo>
                  <a:pt x="389" y="83"/>
                  <a:pt x="389" y="84"/>
                  <a:pt x="389" y="87"/>
                </a:cubicBezTo>
                <a:cubicBezTo>
                  <a:pt x="390" y="94"/>
                  <a:pt x="390" y="94"/>
                  <a:pt x="390" y="94"/>
                </a:cubicBezTo>
                <a:cubicBezTo>
                  <a:pt x="390" y="95"/>
                  <a:pt x="390" y="96"/>
                  <a:pt x="390" y="97"/>
                </a:cubicBezTo>
                <a:cubicBezTo>
                  <a:pt x="390" y="101"/>
                  <a:pt x="390" y="101"/>
                  <a:pt x="390" y="101"/>
                </a:cubicBezTo>
                <a:cubicBezTo>
                  <a:pt x="390" y="101"/>
                  <a:pt x="390" y="102"/>
                  <a:pt x="389" y="102"/>
                </a:cubicBezTo>
                <a:cubicBezTo>
                  <a:pt x="389" y="103"/>
                  <a:pt x="389" y="103"/>
                  <a:pt x="388" y="103"/>
                </a:cubicBezTo>
                <a:cubicBezTo>
                  <a:pt x="388" y="103"/>
                  <a:pt x="387" y="103"/>
                  <a:pt x="387" y="102"/>
                </a:cubicBezTo>
                <a:cubicBezTo>
                  <a:pt x="387" y="102"/>
                  <a:pt x="387" y="101"/>
                  <a:pt x="387" y="100"/>
                </a:cubicBezTo>
                <a:cubicBezTo>
                  <a:pt x="387" y="99"/>
                  <a:pt x="387" y="97"/>
                  <a:pt x="386" y="94"/>
                </a:cubicBezTo>
                <a:cubicBezTo>
                  <a:pt x="386" y="89"/>
                  <a:pt x="386" y="89"/>
                  <a:pt x="386" y="89"/>
                </a:cubicBezTo>
                <a:cubicBezTo>
                  <a:pt x="386" y="88"/>
                  <a:pt x="386" y="87"/>
                  <a:pt x="386" y="84"/>
                </a:cubicBezTo>
                <a:cubicBezTo>
                  <a:pt x="385" y="81"/>
                  <a:pt x="385" y="79"/>
                  <a:pt x="385" y="77"/>
                </a:cubicBezTo>
                <a:cubicBezTo>
                  <a:pt x="384" y="76"/>
                  <a:pt x="384" y="74"/>
                  <a:pt x="383" y="72"/>
                </a:cubicBezTo>
                <a:cubicBezTo>
                  <a:pt x="382" y="72"/>
                  <a:pt x="381" y="73"/>
                  <a:pt x="380" y="73"/>
                </a:cubicBezTo>
                <a:cubicBezTo>
                  <a:pt x="379" y="73"/>
                  <a:pt x="377" y="73"/>
                  <a:pt x="374" y="73"/>
                </a:cubicBezTo>
                <a:cubicBezTo>
                  <a:pt x="374" y="74"/>
                  <a:pt x="374" y="75"/>
                  <a:pt x="374" y="76"/>
                </a:cubicBezTo>
                <a:cubicBezTo>
                  <a:pt x="374" y="77"/>
                  <a:pt x="374" y="78"/>
                  <a:pt x="374" y="79"/>
                </a:cubicBezTo>
                <a:cubicBezTo>
                  <a:pt x="374" y="80"/>
                  <a:pt x="374" y="80"/>
                  <a:pt x="374" y="80"/>
                </a:cubicBezTo>
                <a:cubicBezTo>
                  <a:pt x="375" y="80"/>
                  <a:pt x="377" y="80"/>
                  <a:pt x="379" y="80"/>
                </a:cubicBezTo>
                <a:cubicBezTo>
                  <a:pt x="379" y="79"/>
                  <a:pt x="379" y="79"/>
                  <a:pt x="379" y="78"/>
                </a:cubicBezTo>
                <a:cubicBezTo>
                  <a:pt x="379" y="78"/>
                  <a:pt x="379" y="77"/>
                  <a:pt x="379" y="76"/>
                </a:cubicBezTo>
                <a:cubicBezTo>
                  <a:pt x="379" y="76"/>
                  <a:pt x="379" y="75"/>
                  <a:pt x="379" y="75"/>
                </a:cubicBezTo>
                <a:cubicBezTo>
                  <a:pt x="379" y="75"/>
                  <a:pt x="380" y="74"/>
                  <a:pt x="380" y="74"/>
                </a:cubicBezTo>
                <a:cubicBezTo>
                  <a:pt x="381" y="75"/>
                  <a:pt x="382" y="75"/>
                  <a:pt x="382" y="77"/>
                </a:cubicBezTo>
                <a:cubicBezTo>
                  <a:pt x="382" y="79"/>
                  <a:pt x="382" y="80"/>
                  <a:pt x="382" y="81"/>
                </a:cubicBezTo>
                <a:cubicBezTo>
                  <a:pt x="382" y="81"/>
                  <a:pt x="382" y="82"/>
                  <a:pt x="382" y="83"/>
                </a:cubicBezTo>
                <a:cubicBezTo>
                  <a:pt x="382" y="85"/>
                  <a:pt x="382" y="87"/>
                  <a:pt x="381" y="89"/>
                </a:cubicBezTo>
                <a:cubicBezTo>
                  <a:pt x="380" y="91"/>
                  <a:pt x="379" y="92"/>
                  <a:pt x="377" y="93"/>
                </a:cubicBezTo>
                <a:cubicBezTo>
                  <a:pt x="375" y="93"/>
                  <a:pt x="373" y="94"/>
                  <a:pt x="371" y="94"/>
                </a:cubicBezTo>
                <a:cubicBezTo>
                  <a:pt x="368" y="94"/>
                  <a:pt x="366" y="93"/>
                  <a:pt x="365" y="92"/>
                </a:cubicBezTo>
                <a:cubicBezTo>
                  <a:pt x="364" y="91"/>
                  <a:pt x="363" y="90"/>
                  <a:pt x="363" y="89"/>
                </a:cubicBezTo>
                <a:cubicBezTo>
                  <a:pt x="363" y="89"/>
                  <a:pt x="362" y="87"/>
                  <a:pt x="362" y="86"/>
                </a:cubicBezTo>
                <a:cubicBezTo>
                  <a:pt x="362" y="85"/>
                  <a:pt x="362" y="84"/>
                  <a:pt x="362" y="83"/>
                </a:cubicBezTo>
                <a:cubicBezTo>
                  <a:pt x="362" y="81"/>
                  <a:pt x="362" y="80"/>
                  <a:pt x="362" y="79"/>
                </a:cubicBezTo>
                <a:cubicBezTo>
                  <a:pt x="362" y="78"/>
                  <a:pt x="363" y="77"/>
                  <a:pt x="363" y="76"/>
                </a:cubicBezTo>
                <a:cubicBezTo>
                  <a:pt x="363" y="76"/>
                  <a:pt x="364" y="75"/>
                  <a:pt x="364" y="76"/>
                </a:cubicBezTo>
                <a:cubicBezTo>
                  <a:pt x="365" y="76"/>
                  <a:pt x="365" y="76"/>
                  <a:pt x="365" y="76"/>
                </a:cubicBezTo>
                <a:cubicBezTo>
                  <a:pt x="365" y="76"/>
                  <a:pt x="365" y="77"/>
                  <a:pt x="365" y="77"/>
                </a:cubicBezTo>
                <a:cubicBezTo>
                  <a:pt x="365" y="77"/>
                  <a:pt x="365" y="77"/>
                  <a:pt x="365" y="78"/>
                </a:cubicBezTo>
                <a:cubicBezTo>
                  <a:pt x="365" y="78"/>
                  <a:pt x="365" y="79"/>
                  <a:pt x="365" y="79"/>
                </a:cubicBezTo>
                <a:cubicBezTo>
                  <a:pt x="365" y="80"/>
                  <a:pt x="365" y="80"/>
                  <a:pt x="365" y="80"/>
                </a:cubicBezTo>
                <a:cubicBezTo>
                  <a:pt x="367" y="80"/>
                  <a:pt x="369" y="80"/>
                  <a:pt x="371" y="80"/>
                </a:cubicBezTo>
                <a:cubicBezTo>
                  <a:pt x="371" y="74"/>
                  <a:pt x="371" y="74"/>
                  <a:pt x="371" y="74"/>
                </a:cubicBezTo>
                <a:cubicBezTo>
                  <a:pt x="366" y="73"/>
                  <a:pt x="363" y="73"/>
                  <a:pt x="363" y="73"/>
                </a:cubicBezTo>
                <a:cubicBezTo>
                  <a:pt x="360" y="72"/>
                  <a:pt x="360" y="72"/>
                  <a:pt x="360" y="72"/>
                </a:cubicBezTo>
                <a:cubicBezTo>
                  <a:pt x="360" y="73"/>
                  <a:pt x="360" y="74"/>
                  <a:pt x="359" y="75"/>
                </a:cubicBezTo>
                <a:cubicBezTo>
                  <a:pt x="359" y="76"/>
                  <a:pt x="359" y="77"/>
                  <a:pt x="359" y="78"/>
                </a:cubicBezTo>
                <a:cubicBezTo>
                  <a:pt x="358" y="79"/>
                  <a:pt x="358" y="81"/>
                  <a:pt x="358" y="83"/>
                </a:cubicBezTo>
                <a:cubicBezTo>
                  <a:pt x="358" y="85"/>
                  <a:pt x="358" y="87"/>
                  <a:pt x="358" y="89"/>
                </a:cubicBezTo>
                <a:cubicBezTo>
                  <a:pt x="358" y="90"/>
                  <a:pt x="358" y="92"/>
                  <a:pt x="357" y="93"/>
                </a:cubicBezTo>
                <a:cubicBezTo>
                  <a:pt x="357" y="95"/>
                  <a:pt x="357" y="96"/>
                  <a:pt x="357" y="96"/>
                </a:cubicBezTo>
                <a:cubicBezTo>
                  <a:pt x="358" y="100"/>
                  <a:pt x="358" y="100"/>
                  <a:pt x="358" y="100"/>
                </a:cubicBezTo>
                <a:cubicBezTo>
                  <a:pt x="358" y="101"/>
                  <a:pt x="358" y="102"/>
                  <a:pt x="357" y="102"/>
                </a:cubicBezTo>
                <a:cubicBezTo>
                  <a:pt x="357" y="103"/>
                  <a:pt x="356" y="103"/>
                  <a:pt x="356" y="103"/>
                </a:cubicBezTo>
                <a:cubicBezTo>
                  <a:pt x="355" y="103"/>
                  <a:pt x="355" y="103"/>
                  <a:pt x="355" y="102"/>
                </a:cubicBezTo>
                <a:cubicBezTo>
                  <a:pt x="354" y="102"/>
                  <a:pt x="354" y="100"/>
                  <a:pt x="354" y="98"/>
                </a:cubicBezTo>
                <a:cubicBezTo>
                  <a:pt x="354" y="96"/>
                  <a:pt x="354" y="95"/>
                  <a:pt x="354" y="95"/>
                </a:cubicBezTo>
                <a:cubicBezTo>
                  <a:pt x="354" y="94"/>
                  <a:pt x="354" y="93"/>
                  <a:pt x="354" y="91"/>
                </a:cubicBezTo>
                <a:cubicBezTo>
                  <a:pt x="354" y="89"/>
                  <a:pt x="354" y="87"/>
                  <a:pt x="354" y="85"/>
                </a:cubicBezTo>
                <a:cubicBezTo>
                  <a:pt x="354" y="83"/>
                  <a:pt x="355" y="81"/>
                  <a:pt x="355" y="79"/>
                </a:cubicBezTo>
                <a:cubicBezTo>
                  <a:pt x="355" y="77"/>
                  <a:pt x="356" y="75"/>
                  <a:pt x="356" y="74"/>
                </a:cubicBezTo>
                <a:cubicBezTo>
                  <a:pt x="356" y="73"/>
                  <a:pt x="357" y="71"/>
                  <a:pt x="358" y="69"/>
                </a:cubicBezTo>
                <a:cubicBezTo>
                  <a:pt x="358" y="68"/>
                  <a:pt x="358" y="67"/>
                  <a:pt x="358" y="67"/>
                </a:cubicBezTo>
                <a:cubicBezTo>
                  <a:pt x="358" y="66"/>
                  <a:pt x="357" y="65"/>
                  <a:pt x="357" y="63"/>
                </a:cubicBezTo>
                <a:cubicBezTo>
                  <a:pt x="357" y="62"/>
                  <a:pt x="358" y="60"/>
                  <a:pt x="359" y="59"/>
                </a:cubicBezTo>
                <a:cubicBezTo>
                  <a:pt x="360" y="58"/>
                  <a:pt x="361" y="57"/>
                  <a:pt x="363" y="57"/>
                </a:cubicBezTo>
                <a:cubicBezTo>
                  <a:pt x="365" y="56"/>
                  <a:pt x="367" y="56"/>
                  <a:pt x="371" y="56"/>
                </a:cubicBezTo>
                <a:cubicBezTo>
                  <a:pt x="371" y="55"/>
                  <a:pt x="371" y="53"/>
                  <a:pt x="371" y="52"/>
                </a:cubicBezTo>
                <a:cubicBezTo>
                  <a:pt x="363" y="52"/>
                  <a:pt x="359" y="53"/>
                  <a:pt x="357" y="53"/>
                </a:cubicBezTo>
                <a:cubicBezTo>
                  <a:pt x="356" y="53"/>
                  <a:pt x="355" y="53"/>
                  <a:pt x="354" y="53"/>
                </a:cubicBezTo>
                <a:cubicBezTo>
                  <a:pt x="352" y="53"/>
                  <a:pt x="351" y="52"/>
                  <a:pt x="351" y="52"/>
                </a:cubicBezTo>
                <a:cubicBezTo>
                  <a:pt x="351" y="51"/>
                  <a:pt x="352" y="50"/>
                  <a:pt x="352" y="50"/>
                </a:cubicBezTo>
                <a:cubicBezTo>
                  <a:pt x="352" y="50"/>
                  <a:pt x="353" y="50"/>
                  <a:pt x="353" y="50"/>
                </a:cubicBezTo>
                <a:cubicBezTo>
                  <a:pt x="354" y="49"/>
                  <a:pt x="354" y="49"/>
                  <a:pt x="355" y="49"/>
                </a:cubicBezTo>
                <a:cubicBezTo>
                  <a:pt x="360" y="49"/>
                  <a:pt x="360" y="49"/>
                  <a:pt x="360" y="49"/>
                </a:cubicBezTo>
                <a:cubicBezTo>
                  <a:pt x="365" y="49"/>
                  <a:pt x="365" y="49"/>
                  <a:pt x="365" y="49"/>
                </a:cubicBezTo>
                <a:cubicBezTo>
                  <a:pt x="371" y="49"/>
                  <a:pt x="371" y="49"/>
                  <a:pt x="371" y="49"/>
                </a:cubicBezTo>
                <a:close/>
                <a:moveTo>
                  <a:pt x="361" y="65"/>
                </a:moveTo>
                <a:cubicBezTo>
                  <a:pt x="361" y="64"/>
                  <a:pt x="361" y="64"/>
                  <a:pt x="361" y="64"/>
                </a:cubicBezTo>
                <a:cubicBezTo>
                  <a:pt x="361" y="64"/>
                  <a:pt x="361" y="64"/>
                  <a:pt x="361" y="63"/>
                </a:cubicBezTo>
                <a:cubicBezTo>
                  <a:pt x="361" y="63"/>
                  <a:pt x="361" y="62"/>
                  <a:pt x="361" y="62"/>
                </a:cubicBezTo>
                <a:cubicBezTo>
                  <a:pt x="361" y="62"/>
                  <a:pt x="361" y="61"/>
                  <a:pt x="362" y="60"/>
                </a:cubicBezTo>
                <a:cubicBezTo>
                  <a:pt x="363" y="60"/>
                  <a:pt x="365" y="59"/>
                  <a:pt x="371" y="59"/>
                </a:cubicBezTo>
                <a:cubicBezTo>
                  <a:pt x="371" y="61"/>
                  <a:pt x="371" y="61"/>
                  <a:pt x="371" y="61"/>
                </a:cubicBezTo>
                <a:cubicBezTo>
                  <a:pt x="371" y="62"/>
                  <a:pt x="371" y="62"/>
                  <a:pt x="371" y="62"/>
                </a:cubicBezTo>
                <a:cubicBezTo>
                  <a:pt x="369" y="63"/>
                  <a:pt x="367" y="63"/>
                  <a:pt x="365" y="63"/>
                </a:cubicBezTo>
                <a:cubicBezTo>
                  <a:pt x="364" y="64"/>
                  <a:pt x="363" y="64"/>
                  <a:pt x="361" y="65"/>
                </a:cubicBezTo>
                <a:close/>
                <a:moveTo>
                  <a:pt x="371" y="65"/>
                </a:moveTo>
                <a:cubicBezTo>
                  <a:pt x="371" y="70"/>
                  <a:pt x="371" y="70"/>
                  <a:pt x="371" y="70"/>
                </a:cubicBezTo>
                <a:cubicBezTo>
                  <a:pt x="368" y="70"/>
                  <a:pt x="367" y="70"/>
                  <a:pt x="365" y="70"/>
                </a:cubicBezTo>
                <a:cubicBezTo>
                  <a:pt x="364" y="70"/>
                  <a:pt x="363" y="70"/>
                  <a:pt x="363" y="69"/>
                </a:cubicBezTo>
                <a:cubicBezTo>
                  <a:pt x="363" y="69"/>
                  <a:pt x="363" y="69"/>
                  <a:pt x="362" y="68"/>
                </a:cubicBezTo>
                <a:cubicBezTo>
                  <a:pt x="364" y="67"/>
                  <a:pt x="364" y="67"/>
                  <a:pt x="364" y="67"/>
                </a:cubicBezTo>
                <a:cubicBezTo>
                  <a:pt x="365" y="66"/>
                  <a:pt x="367" y="65"/>
                  <a:pt x="371" y="65"/>
                </a:cubicBezTo>
                <a:close/>
                <a:moveTo>
                  <a:pt x="379" y="83"/>
                </a:moveTo>
                <a:cubicBezTo>
                  <a:pt x="379" y="85"/>
                  <a:pt x="379" y="85"/>
                  <a:pt x="379" y="85"/>
                </a:cubicBezTo>
                <a:cubicBezTo>
                  <a:pt x="379" y="87"/>
                  <a:pt x="378" y="88"/>
                  <a:pt x="377" y="89"/>
                </a:cubicBezTo>
                <a:cubicBezTo>
                  <a:pt x="376" y="90"/>
                  <a:pt x="375" y="90"/>
                  <a:pt x="372" y="90"/>
                </a:cubicBezTo>
                <a:cubicBezTo>
                  <a:pt x="369" y="90"/>
                  <a:pt x="367" y="90"/>
                  <a:pt x="366" y="89"/>
                </a:cubicBezTo>
                <a:cubicBezTo>
                  <a:pt x="366" y="87"/>
                  <a:pt x="365" y="86"/>
                  <a:pt x="365" y="86"/>
                </a:cubicBezTo>
                <a:cubicBezTo>
                  <a:pt x="365" y="85"/>
                  <a:pt x="365" y="84"/>
                  <a:pt x="365" y="83"/>
                </a:cubicBezTo>
                <a:cubicBezTo>
                  <a:pt x="369" y="83"/>
                  <a:pt x="372" y="83"/>
                  <a:pt x="374" y="83"/>
                </a:cubicBezTo>
                <a:cubicBezTo>
                  <a:pt x="375" y="83"/>
                  <a:pt x="377" y="83"/>
                  <a:pt x="379" y="83"/>
                </a:cubicBezTo>
                <a:close/>
                <a:moveTo>
                  <a:pt x="374" y="70"/>
                </a:moveTo>
                <a:cubicBezTo>
                  <a:pt x="374" y="65"/>
                  <a:pt x="374" y="65"/>
                  <a:pt x="374" y="65"/>
                </a:cubicBezTo>
                <a:cubicBezTo>
                  <a:pt x="376" y="66"/>
                  <a:pt x="378" y="66"/>
                  <a:pt x="379" y="67"/>
                </a:cubicBezTo>
                <a:cubicBezTo>
                  <a:pt x="380" y="67"/>
                  <a:pt x="381" y="68"/>
                  <a:pt x="382" y="69"/>
                </a:cubicBezTo>
                <a:cubicBezTo>
                  <a:pt x="380" y="69"/>
                  <a:pt x="379" y="70"/>
                  <a:pt x="378" y="70"/>
                </a:cubicBezTo>
                <a:cubicBezTo>
                  <a:pt x="377" y="70"/>
                  <a:pt x="376" y="70"/>
                  <a:pt x="374" y="70"/>
                </a:cubicBezTo>
                <a:close/>
                <a:moveTo>
                  <a:pt x="374" y="59"/>
                </a:moveTo>
                <a:cubicBezTo>
                  <a:pt x="379" y="59"/>
                  <a:pt x="382" y="59"/>
                  <a:pt x="383" y="60"/>
                </a:cubicBezTo>
                <a:cubicBezTo>
                  <a:pt x="384" y="61"/>
                  <a:pt x="384" y="61"/>
                  <a:pt x="384" y="62"/>
                </a:cubicBezTo>
                <a:cubicBezTo>
                  <a:pt x="384" y="63"/>
                  <a:pt x="384" y="64"/>
                  <a:pt x="384" y="64"/>
                </a:cubicBezTo>
                <a:cubicBezTo>
                  <a:pt x="384" y="65"/>
                  <a:pt x="384" y="65"/>
                  <a:pt x="383" y="66"/>
                </a:cubicBezTo>
                <a:cubicBezTo>
                  <a:pt x="382" y="65"/>
                  <a:pt x="382" y="65"/>
                  <a:pt x="382" y="65"/>
                </a:cubicBezTo>
                <a:cubicBezTo>
                  <a:pt x="382" y="64"/>
                  <a:pt x="381" y="64"/>
                  <a:pt x="379" y="63"/>
                </a:cubicBezTo>
                <a:cubicBezTo>
                  <a:pt x="378" y="63"/>
                  <a:pt x="376" y="63"/>
                  <a:pt x="374" y="62"/>
                </a:cubicBezTo>
                <a:cubicBezTo>
                  <a:pt x="374" y="60"/>
                  <a:pt x="374" y="60"/>
                  <a:pt x="374" y="60"/>
                </a:cubicBezTo>
                <a:cubicBezTo>
                  <a:pt x="374" y="60"/>
                  <a:pt x="374" y="60"/>
                  <a:pt x="374" y="59"/>
                </a:cubicBezTo>
                <a:close/>
                <a:moveTo>
                  <a:pt x="300" y="95"/>
                </a:moveTo>
                <a:cubicBezTo>
                  <a:pt x="304" y="90"/>
                  <a:pt x="306" y="87"/>
                  <a:pt x="307" y="86"/>
                </a:cubicBezTo>
                <a:cubicBezTo>
                  <a:pt x="308" y="84"/>
                  <a:pt x="308" y="83"/>
                  <a:pt x="309" y="82"/>
                </a:cubicBezTo>
                <a:cubicBezTo>
                  <a:pt x="309" y="81"/>
                  <a:pt x="309" y="79"/>
                  <a:pt x="310" y="79"/>
                </a:cubicBezTo>
                <a:cubicBezTo>
                  <a:pt x="310" y="78"/>
                  <a:pt x="310" y="76"/>
                  <a:pt x="310" y="75"/>
                </a:cubicBezTo>
                <a:cubicBezTo>
                  <a:pt x="310" y="65"/>
                  <a:pt x="310" y="65"/>
                  <a:pt x="310" y="65"/>
                </a:cubicBezTo>
                <a:cubicBezTo>
                  <a:pt x="310" y="51"/>
                  <a:pt x="310" y="51"/>
                  <a:pt x="310" y="51"/>
                </a:cubicBezTo>
                <a:cubicBezTo>
                  <a:pt x="310" y="46"/>
                  <a:pt x="310" y="43"/>
                  <a:pt x="310" y="42"/>
                </a:cubicBezTo>
                <a:cubicBezTo>
                  <a:pt x="310" y="41"/>
                  <a:pt x="310" y="41"/>
                  <a:pt x="310" y="40"/>
                </a:cubicBezTo>
                <a:cubicBezTo>
                  <a:pt x="310" y="39"/>
                  <a:pt x="310" y="38"/>
                  <a:pt x="310" y="38"/>
                </a:cubicBezTo>
                <a:cubicBezTo>
                  <a:pt x="311" y="38"/>
                  <a:pt x="311" y="38"/>
                  <a:pt x="312" y="38"/>
                </a:cubicBezTo>
                <a:cubicBezTo>
                  <a:pt x="312" y="38"/>
                  <a:pt x="313" y="38"/>
                  <a:pt x="313" y="39"/>
                </a:cubicBezTo>
                <a:cubicBezTo>
                  <a:pt x="313" y="39"/>
                  <a:pt x="313" y="40"/>
                  <a:pt x="313" y="41"/>
                </a:cubicBezTo>
                <a:cubicBezTo>
                  <a:pt x="313" y="42"/>
                  <a:pt x="313" y="44"/>
                  <a:pt x="313" y="47"/>
                </a:cubicBezTo>
                <a:cubicBezTo>
                  <a:pt x="313" y="60"/>
                  <a:pt x="313" y="60"/>
                  <a:pt x="313" y="60"/>
                </a:cubicBezTo>
                <a:cubicBezTo>
                  <a:pt x="313" y="68"/>
                  <a:pt x="313" y="68"/>
                  <a:pt x="313" y="68"/>
                </a:cubicBezTo>
                <a:cubicBezTo>
                  <a:pt x="313" y="72"/>
                  <a:pt x="313" y="75"/>
                  <a:pt x="313" y="76"/>
                </a:cubicBezTo>
                <a:cubicBezTo>
                  <a:pt x="313" y="77"/>
                  <a:pt x="314" y="78"/>
                  <a:pt x="314" y="79"/>
                </a:cubicBezTo>
                <a:cubicBezTo>
                  <a:pt x="314" y="80"/>
                  <a:pt x="315" y="82"/>
                  <a:pt x="315" y="83"/>
                </a:cubicBezTo>
                <a:cubicBezTo>
                  <a:pt x="316" y="85"/>
                  <a:pt x="317" y="86"/>
                  <a:pt x="318" y="88"/>
                </a:cubicBezTo>
                <a:cubicBezTo>
                  <a:pt x="319" y="89"/>
                  <a:pt x="320" y="92"/>
                  <a:pt x="323" y="95"/>
                </a:cubicBezTo>
                <a:cubicBezTo>
                  <a:pt x="324" y="95"/>
                  <a:pt x="324" y="94"/>
                  <a:pt x="324" y="93"/>
                </a:cubicBezTo>
                <a:cubicBezTo>
                  <a:pt x="325" y="93"/>
                  <a:pt x="325" y="91"/>
                  <a:pt x="326" y="89"/>
                </a:cubicBezTo>
                <a:cubicBezTo>
                  <a:pt x="326" y="87"/>
                  <a:pt x="326" y="84"/>
                  <a:pt x="326" y="80"/>
                </a:cubicBezTo>
                <a:cubicBezTo>
                  <a:pt x="326" y="60"/>
                  <a:pt x="326" y="60"/>
                  <a:pt x="326" y="60"/>
                </a:cubicBezTo>
                <a:cubicBezTo>
                  <a:pt x="326" y="58"/>
                  <a:pt x="326" y="56"/>
                  <a:pt x="326" y="55"/>
                </a:cubicBezTo>
                <a:cubicBezTo>
                  <a:pt x="326" y="48"/>
                  <a:pt x="326" y="48"/>
                  <a:pt x="326" y="48"/>
                </a:cubicBezTo>
                <a:cubicBezTo>
                  <a:pt x="326" y="47"/>
                  <a:pt x="326" y="46"/>
                  <a:pt x="326" y="45"/>
                </a:cubicBezTo>
                <a:cubicBezTo>
                  <a:pt x="325" y="44"/>
                  <a:pt x="326" y="43"/>
                  <a:pt x="326" y="43"/>
                </a:cubicBezTo>
                <a:cubicBezTo>
                  <a:pt x="326" y="42"/>
                  <a:pt x="327" y="42"/>
                  <a:pt x="327" y="42"/>
                </a:cubicBezTo>
                <a:cubicBezTo>
                  <a:pt x="328" y="42"/>
                  <a:pt x="328" y="42"/>
                  <a:pt x="328" y="43"/>
                </a:cubicBezTo>
                <a:cubicBezTo>
                  <a:pt x="328" y="43"/>
                  <a:pt x="329" y="44"/>
                  <a:pt x="329" y="44"/>
                </a:cubicBezTo>
                <a:cubicBezTo>
                  <a:pt x="329" y="46"/>
                  <a:pt x="329" y="46"/>
                  <a:pt x="329" y="46"/>
                </a:cubicBezTo>
                <a:cubicBezTo>
                  <a:pt x="329" y="51"/>
                  <a:pt x="329" y="51"/>
                  <a:pt x="329" y="51"/>
                </a:cubicBezTo>
                <a:cubicBezTo>
                  <a:pt x="329" y="56"/>
                  <a:pt x="329" y="56"/>
                  <a:pt x="329" y="56"/>
                </a:cubicBezTo>
                <a:cubicBezTo>
                  <a:pt x="329" y="58"/>
                  <a:pt x="329" y="62"/>
                  <a:pt x="329" y="68"/>
                </a:cubicBezTo>
                <a:cubicBezTo>
                  <a:pt x="329" y="74"/>
                  <a:pt x="329" y="78"/>
                  <a:pt x="329" y="80"/>
                </a:cubicBezTo>
                <a:cubicBezTo>
                  <a:pt x="329" y="82"/>
                  <a:pt x="329" y="85"/>
                  <a:pt x="329" y="89"/>
                </a:cubicBezTo>
                <a:cubicBezTo>
                  <a:pt x="329" y="93"/>
                  <a:pt x="327" y="96"/>
                  <a:pt x="325" y="98"/>
                </a:cubicBezTo>
                <a:cubicBezTo>
                  <a:pt x="322" y="100"/>
                  <a:pt x="317" y="101"/>
                  <a:pt x="310" y="101"/>
                </a:cubicBezTo>
                <a:cubicBezTo>
                  <a:pt x="306" y="101"/>
                  <a:pt x="304" y="101"/>
                  <a:pt x="302" y="100"/>
                </a:cubicBezTo>
                <a:cubicBezTo>
                  <a:pt x="300" y="100"/>
                  <a:pt x="299" y="99"/>
                  <a:pt x="298" y="98"/>
                </a:cubicBezTo>
                <a:cubicBezTo>
                  <a:pt x="297" y="97"/>
                  <a:pt x="296" y="96"/>
                  <a:pt x="295" y="94"/>
                </a:cubicBezTo>
                <a:cubicBezTo>
                  <a:pt x="294" y="93"/>
                  <a:pt x="294" y="91"/>
                  <a:pt x="294" y="88"/>
                </a:cubicBezTo>
                <a:cubicBezTo>
                  <a:pt x="293" y="86"/>
                  <a:pt x="293" y="83"/>
                  <a:pt x="293" y="80"/>
                </a:cubicBezTo>
                <a:cubicBezTo>
                  <a:pt x="293" y="77"/>
                  <a:pt x="293" y="74"/>
                  <a:pt x="293" y="70"/>
                </a:cubicBezTo>
                <a:cubicBezTo>
                  <a:pt x="293" y="66"/>
                  <a:pt x="293" y="63"/>
                  <a:pt x="293" y="60"/>
                </a:cubicBezTo>
                <a:cubicBezTo>
                  <a:pt x="293" y="57"/>
                  <a:pt x="293" y="55"/>
                  <a:pt x="293" y="53"/>
                </a:cubicBezTo>
                <a:cubicBezTo>
                  <a:pt x="293" y="52"/>
                  <a:pt x="293" y="51"/>
                  <a:pt x="293" y="49"/>
                </a:cubicBezTo>
                <a:cubicBezTo>
                  <a:pt x="293" y="48"/>
                  <a:pt x="293" y="47"/>
                  <a:pt x="293" y="46"/>
                </a:cubicBezTo>
                <a:cubicBezTo>
                  <a:pt x="293" y="45"/>
                  <a:pt x="294" y="44"/>
                  <a:pt x="294" y="44"/>
                </a:cubicBezTo>
                <a:cubicBezTo>
                  <a:pt x="294" y="44"/>
                  <a:pt x="295" y="43"/>
                  <a:pt x="295" y="43"/>
                </a:cubicBezTo>
                <a:cubicBezTo>
                  <a:pt x="296" y="43"/>
                  <a:pt x="296" y="44"/>
                  <a:pt x="296" y="44"/>
                </a:cubicBezTo>
                <a:cubicBezTo>
                  <a:pt x="296" y="45"/>
                  <a:pt x="297" y="46"/>
                  <a:pt x="296" y="47"/>
                </a:cubicBezTo>
                <a:cubicBezTo>
                  <a:pt x="296" y="48"/>
                  <a:pt x="296" y="48"/>
                  <a:pt x="296" y="48"/>
                </a:cubicBezTo>
                <a:cubicBezTo>
                  <a:pt x="296" y="50"/>
                  <a:pt x="296" y="55"/>
                  <a:pt x="296" y="61"/>
                </a:cubicBezTo>
                <a:cubicBezTo>
                  <a:pt x="296" y="69"/>
                  <a:pt x="296" y="69"/>
                  <a:pt x="296" y="69"/>
                </a:cubicBezTo>
                <a:cubicBezTo>
                  <a:pt x="296" y="73"/>
                  <a:pt x="296" y="77"/>
                  <a:pt x="296" y="80"/>
                </a:cubicBezTo>
                <a:cubicBezTo>
                  <a:pt x="297" y="83"/>
                  <a:pt x="297" y="86"/>
                  <a:pt x="297" y="88"/>
                </a:cubicBezTo>
                <a:cubicBezTo>
                  <a:pt x="297" y="90"/>
                  <a:pt x="298" y="92"/>
                  <a:pt x="298" y="93"/>
                </a:cubicBezTo>
                <a:cubicBezTo>
                  <a:pt x="300" y="95"/>
                  <a:pt x="300" y="95"/>
                  <a:pt x="300" y="95"/>
                </a:cubicBezTo>
                <a:close/>
                <a:moveTo>
                  <a:pt x="320" y="97"/>
                </a:moveTo>
                <a:cubicBezTo>
                  <a:pt x="318" y="98"/>
                  <a:pt x="314" y="98"/>
                  <a:pt x="311" y="98"/>
                </a:cubicBezTo>
                <a:cubicBezTo>
                  <a:pt x="308" y="98"/>
                  <a:pt x="306" y="98"/>
                  <a:pt x="305" y="98"/>
                </a:cubicBezTo>
                <a:cubicBezTo>
                  <a:pt x="304" y="97"/>
                  <a:pt x="303" y="97"/>
                  <a:pt x="303" y="97"/>
                </a:cubicBezTo>
                <a:cubicBezTo>
                  <a:pt x="306" y="92"/>
                  <a:pt x="308" y="89"/>
                  <a:pt x="309" y="88"/>
                </a:cubicBezTo>
                <a:cubicBezTo>
                  <a:pt x="310" y="86"/>
                  <a:pt x="311" y="85"/>
                  <a:pt x="312" y="83"/>
                </a:cubicBezTo>
                <a:cubicBezTo>
                  <a:pt x="313" y="85"/>
                  <a:pt x="314" y="87"/>
                  <a:pt x="315" y="89"/>
                </a:cubicBezTo>
                <a:cubicBezTo>
                  <a:pt x="316" y="90"/>
                  <a:pt x="318" y="93"/>
                  <a:pt x="320" y="97"/>
                </a:cubicBezTo>
                <a:close/>
                <a:moveTo>
                  <a:pt x="60" y="382"/>
                </a:moveTo>
                <a:cubicBezTo>
                  <a:pt x="52" y="379"/>
                  <a:pt x="59" y="363"/>
                  <a:pt x="69" y="364"/>
                </a:cubicBezTo>
                <a:cubicBezTo>
                  <a:pt x="71" y="364"/>
                  <a:pt x="73" y="364"/>
                  <a:pt x="75" y="363"/>
                </a:cubicBezTo>
                <a:cubicBezTo>
                  <a:pt x="76" y="361"/>
                  <a:pt x="75" y="359"/>
                  <a:pt x="74" y="359"/>
                </a:cubicBezTo>
                <a:cubicBezTo>
                  <a:pt x="53" y="353"/>
                  <a:pt x="55" y="305"/>
                  <a:pt x="80" y="302"/>
                </a:cubicBezTo>
                <a:cubicBezTo>
                  <a:pt x="85" y="301"/>
                  <a:pt x="90" y="302"/>
                  <a:pt x="92" y="305"/>
                </a:cubicBezTo>
                <a:cubicBezTo>
                  <a:pt x="96" y="308"/>
                  <a:pt x="92" y="311"/>
                  <a:pt x="89" y="308"/>
                </a:cubicBezTo>
                <a:cubicBezTo>
                  <a:pt x="86" y="305"/>
                  <a:pt x="87" y="305"/>
                  <a:pt x="82" y="305"/>
                </a:cubicBezTo>
                <a:cubicBezTo>
                  <a:pt x="79" y="305"/>
                  <a:pt x="75" y="306"/>
                  <a:pt x="73" y="310"/>
                </a:cubicBezTo>
                <a:cubicBezTo>
                  <a:pt x="71" y="312"/>
                  <a:pt x="70" y="315"/>
                  <a:pt x="69" y="318"/>
                </a:cubicBezTo>
                <a:cubicBezTo>
                  <a:pt x="68" y="321"/>
                  <a:pt x="68" y="322"/>
                  <a:pt x="71" y="323"/>
                </a:cubicBezTo>
                <a:cubicBezTo>
                  <a:pt x="78" y="326"/>
                  <a:pt x="94" y="323"/>
                  <a:pt x="90" y="332"/>
                </a:cubicBezTo>
                <a:cubicBezTo>
                  <a:pt x="88" y="335"/>
                  <a:pt x="83" y="333"/>
                  <a:pt x="81" y="331"/>
                </a:cubicBezTo>
                <a:cubicBezTo>
                  <a:pt x="74" y="326"/>
                  <a:pt x="69" y="331"/>
                  <a:pt x="67" y="339"/>
                </a:cubicBezTo>
                <a:cubicBezTo>
                  <a:pt x="66" y="344"/>
                  <a:pt x="68" y="345"/>
                  <a:pt x="70" y="345"/>
                </a:cubicBezTo>
                <a:cubicBezTo>
                  <a:pt x="72" y="344"/>
                  <a:pt x="74" y="344"/>
                  <a:pt x="75" y="343"/>
                </a:cubicBezTo>
                <a:cubicBezTo>
                  <a:pt x="77" y="342"/>
                  <a:pt x="79" y="339"/>
                  <a:pt x="81" y="339"/>
                </a:cubicBezTo>
                <a:cubicBezTo>
                  <a:pt x="83" y="339"/>
                  <a:pt x="84" y="340"/>
                  <a:pt x="84" y="344"/>
                </a:cubicBezTo>
                <a:cubicBezTo>
                  <a:pt x="83" y="347"/>
                  <a:pt x="83" y="351"/>
                  <a:pt x="92" y="353"/>
                </a:cubicBezTo>
                <a:cubicBezTo>
                  <a:pt x="93" y="353"/>
                  <a:pt x="94" y="356"/>
                  <a:pt x="93" y="357"/>
                </a:cubicBezTo>
                <a:cubicBezTo>
                  <a:pt x="92" y="360"/>
                  <a:pt x="89" y="361"/>
                  <a:pt x="86" y="362"/>
                </a:cubicBezTo>
                <a:cubicBezTo>
                  <a:pt x="89" y="371"/>
                  <a:pt x="75" y="374"/>
                  <a:pt x="68" y="370"/>
                </a:cubicBezTo>
                <a:cubicBezTo>
                  <a:pt x="61" y="369"/>
                  <a:pt x="61" y="377"/>
                  <a:pt x="60" y="382"/>
                </a:cubicBezTo>
                <a:close/>
                <a:moveTo>
                  <a:pt x="153" y="364"/>
                </a:moveTo>
                <a:cubicBezTo>
                  <a:pt x="156" y="360"/>
                  <a:pt x="170" y="368"/>
                  <a:pt x="174" y="370"/>
                </a:cubicBezTo>
                <a:cubicBezTo>
                  <a:pt x="175" y="370"/>
                  <a:pt x="175" y="372"/>
                  <a:pt x="175" y="372"/>
                </a:cubicBezTo>
                <a:cubicBezTo>
                  <a:pt x="170" y="377"/>
                  <a:pt x="161" y="368"/>
                  <a:pt x="156" y="369"/>
                </a:cubicBezTo>
                <a:cubicBezTo>
                  <a:pt x="153" y="369"/>
                  <a:pt x="150" y="368"/>
                  <a:pt x="153" y="364"/>
                </a:cubicBezTo>
                <a:close/>
                <a:moveTo>
                  <a:pt x="85" y="430"/>
                </a:moveTo>
                <a:cubicBezTo>
                  <a:pt x="84" y="431"/>
                  <a:pt x="83" y="432"/>
                  <a:pt x="82" y="432"/>
                </a:cubicBezTo>
                <a:cubicBezTo>
                  <a:pt x="70" y="437"/>
                  <a:pt x="62" y="424"/>
                  <a:pt x="60" y="422"/>
                </a:cubicBezTo>
                <a:cubicBezTo>
                  <a:pt x="57" y="416"/>
                  <a:pt x="64" y="415"/>
                  <a:pt x="59" y="411"/>
                </a:cubicBezTo>
                <a:cubicBezTo>
                  <a:pt x="52" y="404"/>
                  <a:pt x="44" y="392"/>
                  <a:pt x="55" y="386"/>
                </a:cubicBezTo>
                <a:cubicBezTo>
                  <a:pt x="56" y="383"/>
                  <a:pt x="59" y="388"/>
                  <a:pt x="58" y="391"/>
                </a:cubicBezTo>
                <a:cubicBezTo>
                  <a:pt x="58" y="393"/>
                  <a:pt x="55" y="397"/>
                  <a:pt x="59" y="400"/>
                </a:cubicBezTo>
                <a:cubicBezTo>
                  <a:pt x="62" y="402"/>
                  <a:pt x="67" y="404"/>
                  <a:pt x="70" y="408"/>
                </a:cubicBezTo>
                <a:cubicBezTo>
                  <a:pt x="74" y="413"/>
                  <a:pt x="71" y="415"/>
                  <a:pt x="73" y="418"/>
                </a:cubicBezTo>
                <a:cubicBezTo>
                  <a:pt x="76" y="424"/>
                  <a:pt x="80" y="423"/>
                  <a:pt x="85" y="424"/>
                </a:cubicBezTo>
                <a:cubicBezTo>
                  <a:pt x="88" y="424"/>
                  <a:pt x="88" y="430"/>
                  <a:pt x="85" y="430"/>
                </a:cubicBezTo>
                <a:close/>
                <a:moveTo>
                  <a:pt x="140" y="324"/>
                </a:moveTo>
                <a:cubicBezTo>
                  <a:pt x="140" y="322"/>
                  <a:pt x="143" y="322"/>
                  <a:pt x="141" y="318"/>
                </a:cubicBezTo>
                <a:cubicBezTo>
                  <a:pt x="130" y="298"/>
                  <a:pt x="144" y="301"/>
                  <a:pt x="144" y="291"/>
                </a:cubicBezTo>
                <a:cubicBezTo>
                  <a:pt x="144" y="288"/>
                  <a:pt x="142" y="287"/>
                  <a:pt x="140" y="286"/>
                </a:cubicBezTo>
                <a:cubicBezTo>
                  <a:pt x="137" y="285"/>
                  <a:pt x="134" y="288"/>
                  <a:pt x="131" y="287"/>
                </a:cubicBezTo>
                <a:cubicBezTo>
                  <a:pt x="127" y="285"/>
                  <a:pt x="125" y="280"/>
                  <a:pt x="122" y="280"/>
                </a:cubicBezTo>
                <a:cubicBezTo>
                  <a:pt x="118" y="280"/>
                  <a:pt x="115" y="283"/>
                  <a:pt x="112" y="281"/>
                </a:cubicBezTo>
                <a:cubicBezTo>
                  <a:pt x="105" y="276"/>
                  <a:pt x="110" y="278"/>
                  <a:pt x="98" y="278"/>
                </a:cubicBezTo>
                <a:cubicBezTo>
                  <a:pt x="94" y="278"/>
                  <a:pt x="90" y="285"/>
                  <a:pt x="88" y="294"/>
                </a:cubicBezTo>
                <a:cubicBezTo>
                  <a:pt x="87" y="297"/>
                  <a:pt x="83" y="297"/>
                  <a:pt x="82" y="296"/>
                </a:cubicBezTo>
                <a:cubicBezTo>
                  <a:pt x="81" y="295"/>
                  <a:pt x="80" y="285"/>
                  <a:pt x="85" y="280"/>
                </a:cubicBezTo>
                <a:cubicBezTo>
                  <a:pt x="89" y="276"/>
                  <a:pt x="95" y="275"/>
                  <a:pt x="99" y="273"/>
                </a:cubicBezTo>
                <a:cubicBezTo>
                  <a:pt x="106" y="269"/>
                  <a:pt x="113" y="268"/>
                  <a:pt x="121" y="272"/>
                </a:cubicBezTo>
                <a:cubicBezTo>
                  <a:pt x="126" y="274"/>
                  <a:pt x="130" y="278"/>
                  <a:pt x="132" y="282"/>
                </a:cubicBezTo>
                <a:cubicBezTo>
                  <a:pt x="133" y="285"/>
                  <a:pt x="140" y="280"/>
                  <a:pt x="145" y="283"/>
                </a:cubicBezTo>
                <a:cubicBezTo>
                  <a:pt x="148" y="284"/>
                  <a:pt x="150" y="285"/>
                  <a:pt x="151" y="289"/>
                </a:cubicBezTo>
                <a:cubicBezTo>
                  <a:pt x="152" y="294"/>
                  <a:pt x="150" y="299"/>
                  <a:pt x="148" y="305"/>
                </a:cubicBezTo>
                <a:cubicBezTo>
                  <a:pt x="148" y="305"/>
                  <a:pt x="147" y="306"/>
                  <a:pt x="148" y="306"/>
                </a:cubicBezTo>
                <a:cubicBezTo>
                  <a:pt x="149" y="315"/>
                  <a:pt x="158" y="302"/>
                  <a:pt x="163" y="295"/>
                </a:cubicBezTo>
                <a:cubicBezTo>
                  <a:pt x="166" y="291"/>
                  <a:pt x="169" y="290"/>
                  <a:pt x="174" y="290"/>
                </a:cubicBezTo>
                <a:cubicBezTo>
                  <a:pt x="178" y="291"/>
                  <a:pt x="181" y="292"/>
                  <a:pt x="184" y="296"/>
                </a:cubicBezTo>
                <a:cubicBezTo>
                  <a:pt x="186" y="300"/>
                  <a:pt x="187" y="303"/>
                  <a:pt x="182" y="303"/>
                </a:cubicBezTo>
                <a:cubicBezTo>
                  <a:pt x="179" y="304"/>
                  <a:pt x="173" y="304"/>
                  <a:pt x="167" y="298"/>
                </a:cubicBezTo>
                <a:cubicBezTo>
                  <a:pt x="163" y="296"/>
                  <a:pt x="162" y="305"/>
                  <a:pt x="162" y="306"/>
                </a:cubicBezTo>
                <a:cubicBezTo>
                  <a:pt x="161" y="317"/>
                  <a:pt x="145" y="317"/>
                  <a:pt x="144" y="329"/>
                </a:cubicBezTo>
                <a:cubicBezTo>
                  <a:pt x="143" y="332"/>
                  <a:pt x="144" y="331"/>
                  <a:pt x="141" y="334"/>
                </a:cubicBezTo>
                <a:cubicBezTo>
                  <a:pt x="139" y="336"/>
                  <a:pt x="138" y="336"/>
                  <a:pt x="138" y="333"/>
                </a:cubicBezTo>
                <a:cubicBezTo>
                  <a:pt x="139" y="328"/>
                  <a:pt x="139" y="330"/>
                  <a:pt x="139" y="326"/>
                </a:cubicBezTo>
                <a:cubicBezTo>
                  <a:pt x="139" y="326"/>
                  <a:pt x="139" y="325"/>
                  <a:pt x="140" y="324"/>
                </a:cubicBezTo>
                <a:close/>
                <a:moveTo>
                  <a:pt x="133" y="376"/>
                </a:moveTo>
                <a:cubicBezTo>
                  <a:pt x="130" y="375"/>
                  <a:pt x="124" y="372"/>
                  <a:pt x="121" y="367"/>
                </a:cubicBezTo>
                <a:cubicBezTo>
                  <a:pt x="119" y="364"/>
                  <a:pt x="117" y="361"/>
                  <a:pt x="116" y="358"/>
                </a:cubicBezTo>
                <a:cubicBezTo>
                  <a:pt x="98" y="353"/>
                  <a:pt x="94" y="343"/>
                  <a:pt x="93" y="341"/>
                </a:cubicBezTo>
                <a:cubicBezTo>
                  <a:pt x="93" y="341"/>
                  <a:pt x="97" y="341"/>
                  <a:pt x="99" y="343"/>
                </a:cubicBezTo>
                <a:cubicBezTo>
                  <a:pt x="104" y="350"/>
                  <a:pt x="115" y="351"/>
                  <a:pt x="115" y="351"/>
                </a:cubicBezTo>
                <a:cubicBezTo>
                  <a:pt x="114" y="346"/>
                  <a:pt x="114" y="342"/>
                  <a:pt x="115" y="337"/>
                </a:cubicBezTo>
                <a:cubicBezTo>
                  <a:pt x="115" y="335"/>
                  <a:pt x="116" y="335"/>
                  <a:pt x="115" y="333"/>
                </a:cubicBezTo>
                <a:cubicBezTo>
                  <a:pt x="105" y="326"/>
                  <a:pt x="101" y="332"/>
                  <a:pt x="97" y="328"/>
                </a:cubicBezTo>
                <a:cubicBezTo>
                  <a:pt x="92" y="323"/>
                  <a:pt x="95" y="316"/>
                  <a:pt x="102" y="319"/>
                </a:cubicBezTo>
                <a:cubicBezTo>
                  <a:pt x="104" y="320"/>
                  <a:pt x="106" y="324"/>
                  <a:pt x="110" y="325"/>
                </a:cubicBezTo>
                <a:cubicBezTo>
                  <a:pt x="113" y="326"/>
                  <a:pt x="114" y="325"/>
                  <a:pt x="113" y="321"/>
                </a:cubicBezTo>
                <a:cubicBezTo>
                  <a:pt x="112" y="314"/>
                  <a:pt x="115" y="300"/>
                  <a:pt x="115" y="298"/>
                </a:cubicBezTo>
                <a:cubicBezTo>
                  <a:pt x="116" y="294"/>
                  <a:pt x="117" y="293"/>
                  <a:pt x="120" y="293"/>
                </a:cubicBezTo>
                <a:cubicBezTo>
                  <a:pt x="124" y="294"/>
                  <a:pt x="128" y="296"/>
                  <a:pt x="129" y="299"/>
                </a:cubicBezTo>
                <a:cubicBezTo>
                  <a:pt x="130" y="301"/>
                  <a:pt x="130" y="303"/>
                  <a:pt x="129" y="305"/>
                </a:cubicBezTo>
                <a:cubicBezTo>
                  <a:pt x="123" y="313"/>
                  <a:pt x="119" y="317"/>
                  <a:pt x="123" y="323"/>
                </a:cubicBezTo>
                <a:cubicBezTo>
                  <a:pt x="124" y="325"/>
                  <a:pt x="122" y="329"/>
                  <a:pt x="124" y="332"/>
                </a:cubicBezTo>
                <a:cubicBezTo>
                  <a:pt x="125" y="335"/>
                  <a:pt x="130" y="332"/>
                  <a:pt x="132" y="330"/>
                </a:cubicBezTo>
                <a:cubicBezTo>
                  <a:pt x="135" y="327"/>
                  <a:pt x="137" y="330"/>
                  <a:pt x="135" y="333"/>
                </a:cubicBezTo>
                <a:cubicBezTo>
                  <a:pt x="133" y="336"/>
                  <a:pt x="126" y="339"/>
                  <a:pt x="125" y="342"/>
                </a:cubicBezTo>
                <a:cubicBezTo>
                  <a:pt x="123" y="347"/>
                  <a:pt x="125" y="367"/>
                  <a:pt x="131" y="360"/>
                </a:cubicBezTo>
                <a:cubicBezTo>
                  <a:pt x="136" y="353"/>
                  <a:pt x="141" y="348"/>
                  <a:pt x="153" y="349"/>
                </a:cubicBezTo>
                <a:cubicBezTo>
                  <a:pt x="155" y="349"/>
                  <a:pt x="154" y="352"/>
                  <a:pt x="152" y="351"/>
                </a:cubicBezTo>
                <a:cubicBezTo>
                  <a:pt x="146" y="351"/>
                  <a:pt x="133" y="359"/>
                  <a:pt x="135" y="366"/>
                </a:cubicBezTo>
                <a:cubicBezTo>
                  <a:pt x="136" y="368"/>
                  <a:pt x="139" y="367"/>
                  <a:pt x="138" y="372"/>
                </a:cubicBezTo>
                <a:cubicBezTo>
                  <a:pt x="138" y="376"/>
                  <a:pt x="136" y="376"/>
                  <a:pt x="133" y="376"/>
                </a:cubicBezTo>
                <a:close/>
                <a:moveTo>
                  <a:pt x="188" y="410"/>
                </a:moveTo>
                <a:cubicBezTo>
                  <a:pt x="185" y="408"/>
                  <a:pt x="185" y="407"/>
                  <a:pt x="186" y="404"/>
                </a:cubicBezTo>
                <a:cubicBezTo>
                  <a:pt x="187" y="402"/>
                  <a:pt x="193" y="403"/>
                  <a:pt x="196" y="404"/>
                </a:cubicBezTo>
                <a:cubicBezTo>
                  <a:pt x="207" y="404"/>
                  <a:pt x="203" y="396"/>
                  <a:pt x="208" y="393"/>
                </a:cubicBezTo>
                <a:cubicBezTo>
                  <a:pt x="214" y="383"/>
                  <a:pt x="208" y="421"/>
                  <a:pt x="188" y="410"/>
                </a:cubicBezTo>
                <a:close/>
                <a:moveTo>
                  <a:pt x="196" y="387"/>
                </a:moveTo>
                <a:cubicBezTo>
                  <a:pt x="201" y="381"/>
                  <a:pt x="209" y="372"/>
                  <a:pt x="200" y="364"/>
                </a:cubicBezTo>
                <a:cubicBezTo>
                  <a:pt x="198" y="363"/>
                  <a:pt x="198" y="358"/>
                  <a:pt x="201" y="358"/>
                </a:cubicBezTo>
                <a:cubicBezTo>
                  <a:pt x="207" y="358"/>
                  <a:pt x="217" y="360"/>
                  <a:pt x="218" y="368"/>
                </a:cubicBezTo>
                <a:cubicBezTo>
                  <a:pt x="219" y="381"/>
                  <a:pt x="203" y="386"/>
                  <a:pt x="203" y="388"/>
                </a:cubicBezTo>
                <a:cubicBezTo>
                  <a:pt x="204" y="392"/>
                  <a:pt x="199" y="392"/>
                  <a:pt x="196" y="390"/>
                </a:cubicBezTo>
                <a:cubicBezTo>
                  <a:pt x="195" y="389"/>
                  <a:pt x="195" y="388"/>
                  <a:pt x="196" y="387"/>
                </a:cubicBezTo>
                <a:close/>
                <a:moveTo>
                  <a:pt x="176" y="375"/>
                </a:moveTo>
                <a:cubicBezTo>
                  <a:pt x="183" y="358"/>
                  <a:pt x="162" y="342"/>
                  <a:pt x="159" y="341"/>
                </a:cubicBezTo>
                <a:cubicBezTo>
                  <a:pt x="158" y="341"/>
                  <a:pt x="159" y="338"/>
                  <a:pt x="161" y="338"/>
                </a:cubicBezTo>
                <a:cubicBezTo>
                  <a:pt x="179" y="347"/>
                  <a:pt x="175" y="342"/>
                  <a:pt x="173" y="326"/>
                </a:cubicBezTo>
                <a:cubicBezTo>
                  <a:pt x="172" y="322"/>
                  <a:pt x="172" y="310"/>
                  <a:pt x="177" y="311"/>
                </a:cubicBezTo>
                <a:cubicBezTo>
                  <a:pt x="178" y="312"/>
                  <a:pt x="175" y="327"/>
                  <a:pt x="179" y="331"/>
                </a:cubicBezTo>
                <a:cubicBezTo>
                  <a:pt x="182" y="333"/>
                  <a:pt x="182" y="324"/>
                  <a:pt x="184" y="322"/>
                </a:cubicBezTo>
                <a:cubicBezTo>
                  <a:pt x="186" y="320"/>
                  <a:pt x="188" y="323"/>
                  <a:pt x="187" y="326"/>
                </a:cubicBezTo>
                <a:cubicBezTo>
                  <a:pt x="183" y="339"/>
                  <a:pt x="190" y="369"/>
                  <a:pt x="182" y="380"/>
                </a:cubicBezTo>
                <a:cubicBezTo>
                  <a:pt x="179" y="385"/>
                  <a:pt x="173" y="385"/>
                  <a:pt x="176" y="375"/>
                </a:cubicBezTo>
                <a:close/>
                <a:moveTo>
                  <a:pt x="189" y="360"/>
                </a:moveTo>
                <a:cubicBezTo>
                  <a:pt x="187" y="361"/>
                  <a:pt x="186" y="357"/>
                  <a:pt x="188" y="356"/>
                </a:cubicBezTo>
                <a:cubicBezTo>
                  <a:pt x="190" y="355"/>
                  <a:pt x="195" y="351"/>
                  <a:pt x="197" y="350"/>
                </a:cubicBezTo>
                <a:cubicBezTo>
                  <a:pt x="199" y="349"/>
                  <a:pt x="199" y="347"/>
                  <a:pt x="198" y="345"/>
                </a:cubicBezTo>
                <a:cubicBezTo>
                  <a:pt x="197" y="344"/>
                  <a:pt x="195" y="343"/>
                  <a:pt x="195" y="342"/>
                </a:cubicBezTo>
                <a:cubicBezTo>
                  <a:pt x="195" y="338"/>
                  <a:pt x="201" y="339"/>
                  <a:pt x="200" y="332"/>
                </a:cubicBezTo>
                <a:cubicBezTo>
                  <a:pt x="199" y="325"/>
                  <a:pt x="197" y="326"/>
                  <a:pt x="198" y="320"/>
                </a:cubicBezTo>
                <a:cubicBezTo>
                  <a:pt x="198" y="315"/>
                  <a:pt x="190" y="310"/>
                  <a:pt x="189" y="309"/>
                </a:cubicBezTo>
                <a:cubicBezTo>
                  <a:pt x="187" y="307"/>
                  <a:pt x="190" y="304"/>
                  <a:pt x="192" y="306"/>
                </a:cubicBezTo>
                <a:cubicBezTo>
                  <a:pt x="209" y="310"/>
                  <a:pt x="213" y="324"/>
                  <a:pt x="205" y="333"/>
                </a:cubicBezTo>
                <a:cubicBezTo>
                  <a:pt x="211" y="345"/>
                  <a:pt x="201" y="357"/>
                  <a:pt x="189" y="360"/>
                </a:cubicBezTo>
                <a:close/>
                <a:moveTo>
                  <a:pt x="258" y="27"/>
                </a:moveTo>
                <a:cubicBezTo>
                  <a:pt x="258" y="183"/>
                  <a:pt x="258" y="183"/>
                  <a:pt x="258" y="183"/>
                </a:cubicBezTo>
                <a:cubicBezTo>
                  <a:pt x="256" y="183"/>
                  <a:pt x="256" y="183"/>
                  <a:pt x="256" y="183"/>
                </a:cubicBezTo>
                <a:cubicBezTo>
                  <a:pt x="16" y="183"/>
                  <a:pt x="16" y="183"/>
                  <a:pt x="16" y="183"/>
                </a:cubicBezTo>
                <a:cubicBezTo>
                  <a:pt x="16" y="81"/>
                  <a:pt x="16" y="81"/>
                  <a:pt x="16" y="81"/>
                </a:cubicBezTo>
                <a:cubicBezTo>
                  <a:pt x="38" y="69"/>
                  <a:pt x="74" y="41"/>
                  <a:pt x="88" y="12"/>
                </a:cubicBezTo>
                <a:cubicBezTo>
                  <a:pt x="256" y="12"/>
                  <a:pt x="256" y="12"/>
                  <a:pt x="256" y="12"/>
                </a:cubicBezTo>
                <a:cubicBezTo>
                  <a:pt x="424" y="12"/>
                  <a:pt x="424" y="12"/>
                  <a:pt x="424" y="12"/>
                </a:cubicBezTo>
                <a:cubicBezTo>
                  <a:pt x="438" y="41"/>
                  <a:pt x="474" y="72"/>
                  <a:pt x="496" y="82"/>
                </a:cubicBezTo>
                <a:cubicBezTo>
                  <a:pt x="496" y="130"/>
                  <a:pt x="496" y="130"/>
                  <a:pt x="496" y="130"/>
                </a:cubicBezTo>
                <a:cubicBezTo>
                  <a:pt x="444" y="130"/>
                  <a:pt x="444" y="130"/>
                  <a:pt x="444" y="130"/>
                </a:cubicBezTo>
                <a:cubicBezTo>
                  <a:pt x="444" y="156"/>
                  <a:pt x="444" y="156"/>
                  <a:pt x="444" y="156"/>
                </a:cubicBezTo>
                <a:cubicBezTo>
                  <a:pt x="496" y="156"/>
                  <a:pt x="496" y="156"/>
                  <a:pt x="496" y="156"/>
                </a:cubicBezTo>
                <a:cubicBezTo>
                  <a:pt x="496" y="183"/>
                  <a:pt x="496" y="183"/>
                  <a:pt x="496" y="183"/>
                </a:cubicBezTo>
                <a:cubicBezTo>
                  <a:pt x="293" y="184"/>
                  <a:pt x="293" y="184"/>
                  <a:pt x="293" y="184"/>
                </a:cubicBezTo>
                <a:cubicBezTo>
                  <a:pt x="293" y="156"/>
                  <a:pt x="293" y="156"/>
                  <a:pt x="293" y="156"/>
                </a:cubicBezTo>
                <a:cubicBezTo>
                  <a:pt x="346" y="156"/>
                  <a:pt x="346" y="156"/>
                  <a:pt x="346" y="156"/>
                </a:cubicBezTo>
                <a:cubicBezTo>
                  <a:pt x="346" y="130"/>
                  <a:pt x="346" y="130"/>
                  <a:pt x="346" y="130"/>
                </a:cubicBezTo>
                <a:cubicBezTo>
                  <a:pt x="292" y="130"/>
                  <a:pt x="292" y="130"/>
                  <a:pt x="292" y="130"/>
                </a:cubicBezTo>
                <a:cubicBezTo>
                  <a:pt x="292" y="111"/>
                  <a:pt x="292" y="111"/>
                  <a:pt x="292" y="111"/>
                </a:cubicBezTo>
                <a:cubicBezTo>
                  <a:pt x="482" y="111"/>
                  <a:pt x="482" y="111"/>
                  <a:pt x="482" y="111"/>
                </a:cubicBezTo>
                <a:cubicBezTo>
                  <a:pt x="458" y="103"/>
                  <a:pt x="413" y="67"/>
                  <a:pt x="398" y="27"/>
                </a:cubicBezTo>
                <a:cubicBezTo>
                  <a:pt x="258" y="27"/>
                  <a:pt x="258" y="27"/>
                  <a:pt x="258" y="27"/>
                </a:cubicBezTo>
                <a:close/>
                <a:moveTo>
                  <a:pt x="168" y="474"/>
                </a:moveTo>
                <a:cubicBezTo>
                  <a:pt x="162" y="480"/>
                  <a:pt x="169" y="482"/>
                  <a:pt x="173" y="481"/>
                </a:cubicBezTo>
                <a:cubicBezTo>
                  <a:pt x="184" y="480"/>
                  <a:pt x="203" y="485"/>
                  <a:pt x="202" y="478"/>
                </a:cubicBezTo>
                <a:cubicBezTo>
                  <a:pt x="183" y="475"/>
                  <a:pt x="176" y="449"/>
                  <a:pt x="184" y="437"/>
                </a:cubicBezTo>
                <a:cubicBezTo>
                  <a:pt x="186" y="428"/>
                  <a:pt x="208" y="427"/>
                  <a:pt x="210" y="416"/>
                </a:cubicBezTo>
                <a:cubicBezTo>
                  <a:pt x="211" y="413"/>
                  <a:pt x="210" y="413"/>
                  <a:pt x="206" y="413"/>
                </a:cubicBezTo>
                <a:cubicBezTo>
                  <a:pt x="199" y="414"/>
                  <a:pt x="194" y="422"/>
                  <a:pt x="189" y="421"/>
                </a:cubicBezTo>
                <a:cubicBezTo>
                  <a:pt x="181" y="420"/>
                  <a:pt x="183" y="413"/>
                  <a:pt x="187" y="397"/>
                </a:cubicBezTo>
                <a:cubicBezTo>
                  <a:pt x="188" y="394"/>
                  <a:pt x="191" y="385"/>
                  <a:pt x="190" y="383"/>
                </a:cubicBezTo>
                <a:cubicBezTo>
                  <a:pt x="188" y="379"/>
                  <a:pt x="184" y="379"/>
                  <a:pt x="183" y="383"/>
                </a:cubicBezTo>
                <a:cubicBezTo>
                  <a:pt x="183" y="387"/>
                  <a:pt x="176" y="405"/>
                  <a:pt x="169" y="402"/>
                </a:cubicBezTo>
                <a:cubicBezTo>
                  <a:pt x="162" y="399"/>
                  <a:pt x="161" y="397"/>
                  <a:pt x="158" y="393"/>
                </a:cubicBezTo>
                <a:cubicBezTo>
                  <a:pt x="154" y="384"/>
                  <a:pt x="150" y="384"/>
                  <a:pt x="150" y="384"/>
                </a:cubicBezTo>
                <a:cubicBezTo>
                  <a:pt x="143" y="385"/>
                  <a:pt x="151" y="390"/>
                  <a:pt x="151" y="395"/>
                </a:cubicBezTo>
                <a:cubicBezTo>
                  <a:pt x="151" y="398"/>
                  <a:pt x="144" y="401"/>
                  <a:pt x="139" y="397"/>
                </a:cubicBezTo>
                <a:cubicBezTo>
                  <a:pt x="135" y="394"/>
                  <a:pt x="134" y="391"/>
                  <a:pt x="132" y="382"/>
                </a:cubicBezTo>
                <a:cubicBezTo>
                  <a:pt x="128" y="375"/>
                  <a:pt x="125" y="375"/>
                  <a:pt x="119" y="376"/>
                </a:cubicBezTo>
                <a:cubicBezTo>
                  <a:pt x="114" y="368"/>
                  <a:pt x="101" y="383"/>
                  <a:pt x="101" y="386"/>
                </a:cubicBezTo>
                <a:cubicBezTo>
                  <a:pt x="99" y="385"/>
                  <a:pt x="94" y="376"/>
                  <a:pt x="92" y="380"/>
                </a:cubicBezTo>
                <a:cubicBezTo>
                  <a:pt x="91" y="382"/>
                  <a:pt x="85" y="380"/>
                  <a:pt x="84" y="374"/>
                </a:cubicBezTo>
                <a:cubicBezTo>
                  <a:pt x="84" y="373"/>
                  <a:pt x="83" y="373"/>
                  <a:pt x="82" y="374"/>
                </a:cubicBezTo>
                <a:cubicBezTo>
                  <a:pt x="80" y="378"/>
                  <a:pt x="83" y="381"/>
                  <a:pt x="82" y="382"/>
                </a:cubicBezTo>
                <a:cubicBezTo>
                  <a:pt x="72" y="384"/>
                  <a:pt x="63" y="387"/>
                  <a:pt x="68" y="401"/>
                </a:cubicBezTo>
                <a:cubicBezTo>
                  <a:pt x="83" y="409"/>
                  <a:pt x="81" y="395"/>
                  <a:pt x="84" y="389"/>
                </a:cubicBezTo>
                <a:cubicBezTo>
                  <a:pt x="94" y="376"/>
                  <a:pt x="95" y="398"/>
                  <a:pt x="105" y="391"/>
                </a:cubicBezTo>
                <a:cubicBezTo>
                  <a:pt x="106" y="390"/>
                  <a:pt x="105" y="390"/>
                  <a:pt x="105" y="389"/>
                </a:cubicBezTo>
                <a:cubicBezTo>
                  <a:pt x="104" y="384"/>
                  <a:pt x="113" y="379"/>
                  <a:pt x="116" y="381"/>
                </a:cubicBezTo>
                <a:cubicBezTo>
                  <a:pt x="123" y="386"/>
                  <a:pt x="121" y="399"/>
                  <a:pt x="123" y="406"/>
                </a:cubicBezTo>
                <a:cubicBezTo>
                  <a:pt x="123" y="407"/>
                  <a:pt x="111" y="404"/>
                  <a:pt x="106" y="398"/>
                </a:cubicBezTo>
                <a:cubicBezTo>
                  <a:pt x="104" y="396"/>
                  <a:pt x="105" y="399"/>
                  <a:pt x="107" y="403"/>
                </a:cubicBezTo>
                <a:cubicBezTo>
                  <a:pt x="108" y="405"/>
                  <a:pt x="105" y="406"/>
                  <a:pt x="91" y="403"/>
                </a:cubicBezTo>
                <a:cubicBezTo>
                  <a:pt x="90" y="403"/>
                  <a:pt x="89" y="404"/>
                  <a:pt x="91" y="405"/>
                </a:cubicBezTo>
                <a:cubicBezTo>
                  <a:pt x="95" y="410"/>
                  <a:pt x="112" y="407"/>
                  <a:pt x="113" y="408"/>
                </a:cubicBezTo>
                <a:cubicBezTo>
                  <a:pt x="116" y="409"/>
                  <a:pt x="118" y="413"/>
                  <a:pt x="122" y="414"/>
                </a:cubicBezTo>
                <a:cubicBezTo>
                  <a:pt x="123" y="419"/>
                  <a:pt x="123" y="419"/>
                  <a:pt x="122" y="422"/>
                </a:cubicBezTo>
                <a:cubicBezTo>
                  <a:pt x="121" y="424"/>
                  <a:pt x="118" y="424"/>
                  <a:pt x="116" y="422"/>
                </a:cubicBezTo>
                <a:cubicBezTo>
                  <a:pt x="114" y="419"/>
                  <a:pt x="111" y="418"/>
                  <a:pt x="107" y="418"/>
                </a:cubicBezTo>
                <a:cubicBezTo>
                  <a:pt x="102" y="417"/>
                  <a:pt x="96" y="418"/>
                  <a:pt x="92" y="421"/>
                </a:cubicBezTo>
                <a:cubicBezTo>
                  <a:pt x="84" y="426"/>
                  <a:pt x="90" y="434"/>
                  <a:pt x="93" y="431"/>
                </a:cubicBezTo>
                <a:cubicBezTo>
                  <a:pt x="101" y="426"/>
                  <a:pt x="101" y="433"/>
                  <a:pt x="115" y="432"/>
                </a:cubicBezTo>
                <a:cubicBezTo>
                  <a:pt x="121" y="431"/>
                  <a:pt x="122" y="444"/>
                  <a:pt x="121" y="462"/>
                </a:cubicBezTo>
                <a:cubicBezTo>
                  <a:pt x="121" y="464"/>
                  <a:pt x="120" y="464"/>
                  <a:pt x="118" y="466"/>
                </a:cubicBezTo>
                <a:cubicBezTo>
                  <a:pt x="117" y="466"/>
                  <a:pt x="112" y="467"/>
                  <a:pt x="110" y="468"/>
                </a:cubicBezTo>
                <a:cubicBezTo>
                  <a:pt x="104" y="470"/>
                  <a:pt x="99" y="480"/>
                  <a:pt x="94" y="475"/>
                </a:cubicBezTo>
                <a:cubicBezTo>
                  <a:pt x="58" y="440"/>
                  <a:pt x="29" y="396"/>
                  <a:pt x="19" y="348"/>
                </a:cubicBezTo>
                <a:cubicBezTo>
                  <a:pt x="16" y="336"/>
                  <a:pt x="16" y="326"/>
                  <a:pt x="16" y="314"/>
                </a:cubicBezTo>
                <a:cubicBezTo>
                  <a:pt x="16" y="257"/>
                  <a:pt x="16" y="257"/>
                  <a:pt x="16" y="257"/>
                </a:cubicBezTo>
                <a:cubicBezTo>
                  <a:pt x="224" y="257"/>
                  <a:pt x="224" y="257"/>
                  <a:pt x="224" y="257"/>
                </a:cubicBezTo>
                <a:cubicBezTo>
                  <a:pt x="224" y="553"/>
                  <a:pt x="224" y="553"/>
                  <a:pt x="224" y="553"/>
                </a:cubicBezTo>
                <a:cubicBezTo>
                  <a:pt x="189" y="545"/>
                  <a:pt x="144" y="521"/>
                  <a:pt x="105" y="486"/>
                </a:cubicBezTo>
                <a:cubicBezTo>
                  <a:pt x="104" y="485"/>
                  <a:pt x="101" y="482"/>
                  <a:pt x="99" y="481"/>
                </a:cubicBezTo>
                <a:cubicBezTo>
                  <a:pt x="108" y="474"/>
                  <a:pt x="106" y="481"/>
                  <a:pt x="117" y="478"/>
                </a:cubicBezTo>
                <a:cubicBezTo>
                  <a:pt x="120" y="477"/>
                  <a:pt x="121" y="479"/>
                  <a:pt x="122" y="482"/>
                </a:cubicBezTo>
                <a:cubicBezTo>
                  <a:pt x="124" y="484"/>
                  <a:pt x="129" y="486"/>
                  <a:pt x="130" y="483"/>
                </a:cubicBezTo>
                <a:cubicBezTo>
                  <a:pt x="130" y="479"/>
                  <a:pt x="132" y="477"/>
                  <a:pt x="134" y="478"/>
                </a:cubicBezTo>
                <a:cubicBezTo>
                  <a:pt x="147" y="485"/>
                  <a:pt x="147" y="473"/>
                  <a:pt x="157" y="475"/>
                </a:cubicBezTo>
                <a:cubicBezTo>
                  <a:pt x="163" y="477"/>
                  <a:pt x="170" y="475"/>
                  <a:pt x="165" y="472"/>
                </a:cubicBezTo>
                <a:cubicBezTo>
                  <a:pt x="157" y="468"/>
                  <a:pt x="152" y="467"/>
                  <a:pt x="149" y="466"/>
                </a:cubicBezTo>
                <a:cubicBezTo>
                  <a:pt x="144" y="467"/>
                  <a:pt x="138" y="467"/>
                  <a:pt x="137" y="460"/>
                </a:cubicBezTo>
                <a:cubicBezTo>
                  <a:pt x="135" y="454"/>
                  <a:pt x="136" y="445"/>
                  <a:pt x="136" y="440"/>
                </a:cubicBezTo>
                <a:cubicBezTo>
                  <a:pt x="137" y="433"/>
                  <a:pt x="139" y="434"/>
                  <a:pt x="146" y="434"/>
                </a:cubicBezTo>
                <a:cubicBezTo>
                  <a:pt x="156" y="436"/>
                  <a:pt x="157" y="435"/>
                  <a:pt x="165" y="432"/>
                </a:cubicBezTo>
                <a:cubicBezTo>
                  <a:pt x="167" y="431"/>
                  <a:pt x="168" y="431"/>
                  <a:pt x="169" y="433"/>
                </a:cubicBezTo>
                <a:cubicBezTo>
                  <a:pt x="171" y="440"/>
                  <a:pt x="171" y="470"/>
                  <a:pt x="168" y="474"/>
                </a:cubicBezTo>
                <a:close/>
                <a:moveTo>
                  <a:pt x="156" y="427"/>
                </a:moveTo>
                <a:cubicBezTo>
                  <a:pt x="146" y="427"/>
                  <a:pt x="150" y="420"/>
                  <a:pt x="149" y="417"/>
                </a:cubicBezTo>
                <a:cubicBezTo>
                  <a:pt x="148" y="413"/>
                  <a:pt x="143" y="420"/>
                  <a:pt x="139" y="419"/>
                </a:cubicBezTo>
                <a:cubicBezTo>
                  <a:pt x="134" y="419"/>
                  <a:pt x="136" y="416"/>
                  <a:pt x="135" y="410"/>
                </a:cubicBezTo>
                <a:cubicBezTo>
                  <a:pt x="134" y="406"/>
                  <a:pt x="133" y="406"/>
                  <a:pt x="138" y="407"/>
                </a:cubicBezTo>
                <a:cubicBezTo>
                  <a:pt x="142" y="408"/>
                  <a:pt x="145" y="405"/>
                  <a:pt x="148" y="402"/>
                </a:cubicBezTo>
                <a:cubicBezTo>
                  <a:pt x="152" y="399"/>
                  <a:pt x="161" y="400"/>
                  <a:pt x="165" y="407"/>
                </a:cubicBezTo>
                <a:cubicBezTo>
                  <a:pt x="167" y="413"/>
                  <a:pt x="163" y="415"/>
                  <a:pt x="160" y="414"/>
                </a:cubicBezTo>
                <a:cubicBezTo>
                  <a:pt x="159" y="414"/>
                  <a:pt x="158" y="417"/>
                  <a:pt x="162" y="418"/>
                </a:cubicBezTo>
                <a:cubicBezTo>
                  <a:pt x="164" y="418"/>
                  <a:pt x="168" y="420"/>
                  <a:pt x="168" y="421"/>
                </a:cubicBezTo>
                <a:cubicBezTo>
                  <a:pt x="170" y="424"/>
                  <a:pt x="168" y="425"/>
                  <a:pt x="166" y="426"/>
                </a:cubicBezTo>
                <a:cubicBezTo>
                  <a:pt x="162" y="429"/>
                  <a:pt x="160" y="427"/>
                  <a:pt x="156" y="427"/>
                </a:cubicBezTo>
                <a:close/>
                <a:moveTo>
                  <a:pt x="400" y="483"/>
                </a:moveTo>
                <a:cubicBezTo>
                  <a:pt x="397" y="483"/>
                  <a:pt x="397" y="483"/>
                  <a:pt x="397" y="483"/>
                </a:cubicBezTo>
                <a:cubicBezTo>
                  <a:pt x="382" y="366"/>
                  <a:pt x="382" y="366"/>
                  <a:pt x="382" y="366"/>
                </a:cubicBezTo>
                <a:cubicBezTo>
                  <a:pt x="342" y="464"/>
                  <a:pt x="342" y="464"/>
                  <a:pt x="342" y="464"/>
                </a:cubicBezTo>
                <a:cubicBezTo>
                  <a:pt x="339" y="464"/>
                  <a:pt x="339" y="464"/>
                  <a:pt x="339" y="464"/>
                </a:cubicBezTo>
                <a:cubicBezTo>
                  <a:pt x="374" y="354"/>
                  <a:pt x="374" y="354"/>
                  <a:pt x="374" y="354"/>
                </a:cubicBezTo>
                <a:cubicBezTo>
                  <a:pt x="366" y="354"/>
                  <a:pt x="366" y="354"/>
                  <a:pt x="366" y="354"/>
                </a:cubicBezTo>
                <a:cubicBezTo>
                  <a:pt x="366" y="330"/>
                  <a:pt x="366" y="330"/>
                  <a:pt x="366" y="330"/>
                </a:cubicBezTo>
                <a:cubicBezTo>
                  <a:pt x="337" y="330"/>
                  <a:pt x="337" y="330"/>
                  <a:pt x="337" y="330"/>
                </a:cubicBezTo>
                <a:cubicBezTo>
                  <a:pt x="332" y="324"/>
                  <a:pt x="332" y="324"/>
                  <a:pt x="332" y="324"/>
                </a:cubicBezTo>
                <a:cubicBezTo>
                  <a:pt x="332" y="301"/>
                  <a:pt x="332" y="301"/>
                  <a:pt x="332" y="301"/>
                </a:cubicBezTo>
                <a:cubicBezTo>
                  <a:pt x="311" y="301"/>
                  <a:pt x="311" y="301"/>
                  <a:pt x="311" y="301"/>
                </a:cubicBezTo>
                <a:cubicBezTo>
                  <a:pt x="311" y="288"/>
                  <a:pt x="311" y="288"/>
                  <a:pt x="311" y="288"/>
                </a:cubicBezTo>
                <a:cubicBezTo>
                  <a:pt x="466" y="288"/>
                  <a:pt x="466" y="288"/>
                  <a:pt x="466" y="288"/>
                </a:cubicBezTo>
                <a:cubicBezTo>
                  <a:pt x="466" y="301"/>
                  <a:pt x="466" y="301"/>
                  <a:pt x="466" y="301"/>
                </a:cubicBezTo>
                <a:cubicBezTo>
                  <a:pt x="447" y="301"/>
                  <a:pt x="447" y="301"/>
                  <a:pt x="447" y="301"/>
                </a:cubicBezTo>
                <a:cubicBezTo>
                  <a:pt x="446" y="324"/>
                  <a:pt x="446" y="324"/>
                  <a:pt x="446" y="324"/>
                </a:cubicBezTo>
                <a:cubicBezTo>
                  <a:pt x="441" y="329"/>
                  <a:pt x="441" y="329"/>
                  <a:pt x="441" y="329"/>
                </a:cubicBezTo>
                <a:cubicBezTo>
                  <a:pt x="412" y="329"/>
                  <a:pt x="412" y="329"/>
                  <a:pt x="412" y="329"/>
                </a:cubicBezTo>
                <a:cubicBezTo>
                  <a:pt x="412" y="353"/>
                  <a:pt x="412" y="353"/>
                  <a:pt x="412" y="353"/>
                </a:cubicBezTo>
                <a:cubicBezTo>
                  <a:pt x="403" y="353"/>
                  <a:pt x="403" y="353"/>
                  <a:pt x="403" y="353"/>
                </a:cubicBezTo>
                <a:cubicBezTo>
                  <a:pt x="426" y="452"/>
                  <a:pt x="426" y="452"/>
                  <a:pt x="426" y="452"/>
                </a:cubicBezTo>
                <a:cubicBezTo>
                  <a:pt x="423" y="453"/>
                  <a:pt x="423" y="453"/>
                  <a:pt x="423" y="453"/>
                </a:cubicBezTo>
                <a:cubicBezTo>
                  <a:pt x="397" y="367"/>
                  <a:pt x="397" y="367"/>
                  <a:pt x="397" y="367"/>
                </a:cubicBezTo>
                <a:cubicBezTo>
                  <a:pt x="400" y="483"/>
                  <a:pt x="400" y="483"/>
                  <a:pt x="400" y="483"/>
                </a:cubicBezTo>
                <a:close/>
                <a:moveTo>
                  <a:pt x="293" y="553"/>
                </a:moveTo>
                <a:cubicBezTo>
                  <a:pt x="293" y="257"/>
                  <a:pt x="293" y="257"/>
                  <a:pt x="293" y="257"/>
                </a:cubicBezTo>
                <a:cubicBezTo>
                  <a:pt x="496" y="258"/>
                  <a:pt x="496" y="258"/>
                  <a:pt x="496" y="258"/>
                </a:cubicBezTo>
                <a:cubicBezTo>
                  <a:pt x="496" y="327"/>
                  <a:pt x="496" y="327"/>
                  <a:pt x="496" y="327"/>
                </a:cubicBezTo>
                <a:cubicBezTo>
                  <a:pt x="496" y="344"/>
                  <a:pt x="497" y="352"/>
                  <a:pt x="493" y="368"/>
                </a:cubicBezTo>
                <a:cubicBezTo>
                  <a:pt x="470" y="455"/>
                  <a:pt x="380" y="531"/>
                  <a:pt x="293" y="553"/>
                </a:cubicBezTo>
                <a:close/>
                <a:moveTo>
                  <a:pt x="38" y="178"/>
                </a:moveTo>
                <a:cubicBezTo>
                  <a:pt x="37" y="175"/>
                  <a:pt x="33" y="168"/>
                  <a:pt x="32" y="164"/>
                </a:cubicBezTo>
                <a:cubicBezTo>
                  <a:pt x="31" y="162"/>
                  <a:pt x="32" y="159"/>
                  <a:pt x="33" y="158"/>
                </a:cubicBezTo>
                <a:cubicBezTo>
                  <a:pt x="59" y="144"/>
                  <a:pt x="108" y="116"/>
                  <a:pt x="134" y="102"/>
                </a:cubicBezTo>
                <a:cubicBezTo>
                  <a:pt x="134" y="100"/>
                  <a:pt x="135" y="97"/>
                  <a:pt x="136" y="94"/>
                </a:cubicBezTo>
                <a:cubicBezTo>
                  <a:pt x="142" y="91"/>
                  <a:pt x="176" y="69"/>
                  <a:pt x="177" y="68"/>
                </a:cubicBezTo>
                <a:cubicBezTo>
                  <a:pt x="157" y="37"/>
                  <a:pt x="157" y="37"/>
                  <a:pt x="157" y="37"/>
                </a:cubicBezTo>
                <a:cubicBezTo>
                  <a:pt x="157" y="34"/>
                  <a:pt x="157" y="34"/>
                  <a:pt x="157" y="34"/>
                </a:cubicBezTo>
                <a:cubicBezTo>
                  <a:pt x="177" y="23"/>
                  <a:pt x="177" y="23"/>
                  <a:pt x="177" y="23"/>
                </a:cubicBezTo>
                <a:cubicBezTo>
                  <a:pt x="179" y="23"/>
                  <a:pt x="179" y="23"/>
                  <a:pt x="179" y="23"/>
                </a:cubicBezTo>
                <a:cubicBezTo>
                  <a:pt x="196" y="51"/>
                  <a:pt x="196" y="51"/>
                  <a:pt x="196" y="51"/>
                </a:cubicBezTo>
                <a:cubicBezTo>
                  <a:pt x="210" y="50"/>
                  <a:pt x="210" y="50"/>
                  <a:pt x="210" y="50"/>
                </a:cubicBezTo>
                <a:cubicBezTo>
                  <a:pt x="222" y="70"/>
                  <a:pt x="222" y="70"/>
                  <a:pt x="222" y="70"/>
                </a:cubicBezTo>
                <a:cubicBezTo>
                  <a:pt x="222" y="73"/>
                  <a:pt x="218" y="75"/>
                  <a:pt x="216" y="78"/>
                </a:cubicBezTo>
                <a:cubicBezTo>
                  <a:pt x="222" y="90"/>
                  <a:pt x="233" y="110"/>
                  <a:pt x="236" y="128"/>
                </a:cubicBezTo>
                <a:cubicBezTo>
                  <a:pt x="237" y="137"/>
                  <a:pt x="233" y="161"/>
                  <a:pt x="224" y="169"/>
                </a:cubicBezTo>
                <a:cubicBezTo>
                  <a:pt x="223" y="169"/>
                  <a:pt x="222" y="167"/>
                  <a:pt x="222" y="167"/>
                </a:cubicBezTo>
                <a:cubicBezTo>
                  <a:pt x="222" y="142"/>
                  <a:pt x="213" y="118"/>
                  <a:pt x="192" y="91"/>
                </a:cubicBezTo>
                <a:cubicBezTo>
                  <a:pt x="189" y="92"/>
                  <a:pt x="121" y="132"/>
                  <a:pt x="115" y="136"/>
                </a:cubicBezTo>
                <a:cubicBezTo>
                  <a:pt x="93" y="150"/>
                  <a:pt x="68" y="160"/>
                  <a:pt x="51" y="172"/>
                </a:cubicBezTo>
                <a:cubicBezTo>
                  <a:pt x="47" y="174"/>
                  <a:pt x="42" y="176"/>
                  <a:pt x="38" y="178"/>
                </a:cubicBezTo>
                <a:close/>
                <a:moveTo>
                  <a:pt x="387" y="206"/>
                </a:moveTo>
                <a:cubicBezTo>
                  <a:pt x="387" y="206"/>
                  <a:pt x="388" y="206"/>
                  <a:pt x="388" y="206"/>
                </a:cubicBezTo>
                <a:cubicBezTo>
                  <a:pt x="389" y="208"/>
                  <a:pt x="391" y="209"/>
                  <a:pt x="392" y="211"/>
                </a:cubicBezTo>
                <a:cubicBezTo>
                  <a:pt x="392" y="212"/>
                  <a:pt x="393" y="213"/>
                  <a:pt x="392" y="214"/>
                </a:cubicBezTo>
                <a:cubicBezTo>
                  <a:pt x="392" y="215"/>
                  <a:pt x="392" y="215"/>
                  <a:pt x="391" y="215"/>
                </a:cubicBezTo>
                <a:cubicBezTo>
                  <a:pt x="391" y="215"/>
                  <a:pt x="390" y="215"/>
                  <a:pt x="390" y="215"/>
                </a:cubicBezTo>
                <a:cubicBezTo>
                  <a:pt x="388" y="213"/>
                  <a:pt x="387" y="209"/>
                  <a:pt x="387" y="206"/>
                </a:cubicBezTo>
                <a:close/>
                <a:moveTo>
                  <a:pt x="396" y="226"/>
                </a:moveTo>
                <a:cubicBezTo>
                  <a:pt x="398" y="227"/>
                  <a:pt x="400" y="227"/>
                  <a:pt x="402" y="226"/>
                </a:cubicBezTo>
                <a:cubicBezTo>
                  <a:pt x="403" y="225"/>
                  <a:pt x="404" y="224"/>
                  <a:pt x="405" y="224"/>
                </a:cubicBezTo>
                <a:cubicBezTo>
                  <a:pt x="406" y="224"/>
                  <a:pt x="407" y="224"/>
                  <a:pt x="408" y="224"/>
                </a:cubicBezTo>
                <a:cubicBezTo>
                  <a:pt x="408" y="225"/>
                  <a:pt x="408" y="225"/>
                  <a:pt x="408" y="226"/>
                </a:cubicBezTo>
                <a:cubicBezTo>
                  <a:pt x="407" y="226"/>
                  <a:pt x="407" y="227"/>
                  <a:pt x="407" y="227"/>
                </a:cubicBezTo>
                <a:cubicBezTo>
                  <a:pt x="406" y="228"/>
                  <a:pt x="405" y="229"/>
                  <a:pt x="404" y="230"/>
                </a:cubicBezTo>
                <a:cubicBezTo>
                  <a:pt x="403" y="230"/>
                  <a:pt x="402" y="230"/>
                  <a:pt x="401" y="229"/>
                </a:cubicBezTo>
                <a:cubicBezTo>
                  <a:pt x="401" y="229"/>
                  <a:pt x="401" y="229"/>
                  <a:pt x="401" y="229"/>
                </a:cubicBezTo>
                <a:cubicBezTo>
                  <a:pt x="402" y="229"/>
                  <a:pt x="402" y="228"/>
                  <a:pt x="402" y="228"/>
                </a:cubicBezTo>
                <a:cubicBezTo>
                  <a:pt x="402" y="228"/>
                  <a:pt x="402" y="228"/>
                  <a:pt x="402" y="228"/>
                </a:cubicBezTo>
                <a:cubicBezTo>
                  <a:pt x="402" y="228"/>
                  <a:pt x="402" y="228"/>
                  <a:pt x="402" y="228"/>
                </a:cubicBezTo>
                <a:cubicBezTo>
                  <a:pt x="400" y="229"/>
                  <a:pt x="396" y="229"/>
                  <a:pt x="396" y="226"/>
                </a:cubicBezTo>
                <a:close/>
                <a:moveTo>
                  <a:pt x="406" y="233"/>
                </a:moveTo>
                <a:cubicBezTo>
                  <a:pt x="406" y="233"/>
                  <a:pt x="406" y="233"/>
                  <a:pt x="406" y="233"/>
                </a:cubicBezTo>
                <a:cubicBezTo>
                  <a:pt x="407" y="233"/>
                  <a:pt x="407" y="232"/>
                  <a:pt x="408" y="232"/>
                </a:cubicBezTo>
                <a:cubicBezTo>
                  <a:pt x="408" y="232"/>
                  <a:pt x="408" y="232"/>
                  <a:pt x="408" y="232"/>
                </a:cubicBezTo>
                <a:cubicBezTo>
                  <a:pt x="407" y="232"/>
                  <a:pt x="406" y="232"/>
                  <a:pt x="405" y="233"/>
                </a:cubicBezTo>
                <a:cubicBezTo>
                  <a:pt x="405" y="233"/>
                  <a:pt x="405" y="233"/>
                  <a:pt x="405" y="233"/>
                </a:cubicBezTo>
                <a:cubicBezTo>
                  <a:pt x="407" y="234"/>
                  <a:pt x="406" y="236"/>
                  <a:pt x="407" y="238"/>
                </a:cubicBezTo>
                <a:cubicBezTo>
                  <a:pt x="407" y="241"/>
                  <a:pt x="407" y="243"/>
                  <a:pt x="407" y="246"/>
                </a:cubicBezTo>
                <a:cubicBezTo>
                  <a:pt x="407" y="248"/>
                  <a:pt x="407" y="251"/>
                  <a:pt x="407" y="252"/>
                </a:cubicBezTo>
                <a:cubicBezTo>
                  <a:pt x="406" y="252"/>
                  <a:pt x="406" y="252"/>
                  <a:pt x="405" y="253"/>
                </a:cubicBezTo>
                <a:cubicBezTo>
                  <a:pt x="405" y="253"/>
                  <a:pt x="404" y="253"/>
                  <a:pt x="403" y="253"/>
                </a:cubicBezTo>
                <a:cubicBezTo>
                  <a:pt x="403" y="252"/>
                  <a:pt x="401" y="252"/>
                  <a:pt x="400" y="251"/>
                </a:cubicBezTo>
                <a:cubicBezTo>
                  <a:pt x="397" y="249"/>
                  <a:pt x="394" y="248"/>
                  <a:pt x="391" y="246"/>
                </a:cubicBezTo>
                <a:cubicBezTo>
                  <a:pt x="390" y="245"/>
                  <a:pt x="388" y="245"/>
                  <a:pt x="388" y="243"/>
                </a:cubicBezTo>
                <a:cubicBezTo>
                  <a:pt x="390" y="243"/>
                  <a:pt x="391" y="245"/>
                  <a:pt x="393" y="245"/>
                </a:cubicBezTo>
                <a:cubicBezTo>
                  <a:pt x="395" y="246"/>
                  <a:pt x="397" y="246"/>
                  <a:pt x="399" y="246"/>
                </a:cubicBezTo>
                <a:cubicBezTo>
                  <a:pt x="400" y="246"/>
                  <a:pt x="401" y="247"/>
                  <a:pt x="402" y="246"/>
                </a:cubicBezTo>
                <a:cubicBezTo>
                  <a:pt x="403" y="245"/>
                  <a:pt x="402" y="243"/>
                  <a:pt x="403" y="242"/>
                </a:cubicBezTo>
                <a:cubicBezTo>
                  <a:pt x="403" y="240"/>
                  <a:pt x="404" y="235"/>
                  <a:pt x="404" y="234"/>
                </a:cubicBezTo>
                <a:cubicBezTo>
                  <a:pt x="403" y="234"/>
                  <a:pt x="403" y="234"/>
                  <a:pt x="403" y="234"/>
                </a:cubicBezTo>
                <a:cubicBezTo>
                  <a:pt x="402" y="234"/>
                  <a:pt x="401" y="234"/>
                  <a:pt x="400" y="235"/>
                </a:cubicBezTo>
                <a:cubicBezTo>
                  <a:pt x="398" y="236"/>
                  <a:pt x="396" y="239"/>
                  <a:pt x="391" y="238"/>
                </a:cubicBezTo>
                <a:cubicBezTo>
                  <a:pt x="391" y="237"/>
                  <a:pt x="390" y="237"/>
                  <a:pt x="390" y="235"/>
                </a:cubicBezTo>
                <a:cubicBezTo>
                  <a:pt x="391" y="235"/>
                  <a:pt x="392" y="236"/>
                  <a:pt x="393" y="235"/>
                </a:cubicBezTo>
                <a:cubicBezTo>
                  <a:pt x="394" y="235"/>
                  <a:pt x="395" y="234"/>
                  <a:pt x="396" y="234"/>
                </a:cubicBezTo>
                <a:cubicBezTo>
                  <a:pt x="398" y="233"/>
                  <a:pt x="400" y="232"/>
                  <a:pt x="402" y="231"/>
                </a:cubicBezTo>
                <a:cubicBezTo>
                  <a:pt x="404" y="230"/>
                  <a:pt x="406" y="230"/>
                  <a:pt x="409" y="229"/>
                </a:cubicBezTo>
                <a:cubicBezTo>
                  <a:pt x="410" y="229"/>
                  <a:pt x="411" y="228"/>
                  <a:pt x="412" y="228"/>
                </a:cubicBezTo>
                <a:cubicBezTo>
                  <a:pt x="413" y="228"/>
                  <a:pt x="414" y="229"/>
                  <a:pt x="415" y="229"/>
                </a:cubicBezTo>
                <a:cubicBezTo>
                  <a:pt x="416" y="229"/>
                  <a:pt x="416" y="230"/>
                  <a:pt x="417" y="230"/>
                </a:cubicBezTo>
                <a:cubicBezTo>
                  <a:pt x="417" y="231"/>
                  <a:pt x="417" y="231"/>
                  <a:pt x="417" y="232"/>
                </a:cubicBezTo>
                <a:cubicBezTo>
                  <a:pt x="414" y="233"/>
                  <a:pt x="410" y="234"/>
                  <a:pt x="406" y="233"/>
                </a:cubicBezTo>
                <a:close/>
                <a:moveTo>
                  <a:pt x="407" y="187"/>
                </a:moveTo>
                <a:cubicBezTo>
                  <a:pt x="410" y="187"/>
                  <a:pt x="413" y="190"/>
                  <a:pt x="413" y="193"/>
                </a:cubicBezTo>
                <a:cubicBezTo>
                  <a:pt x="412" y="194"/>
                  <a:pt x="412" y="194"/>
                  <a:pt x="411" y="195"/>
                </a:cubicBezTo>
                <a:cubicBezTo>
                  <a:pt x="409" y="196"/>
                  <a:pt x="407" y="197"/>
                  <a:pt x="406" y="198"/>
                </a:cubicBezTo>
                <a:cubicBezTo>
                  <a:pt x="405" y="199"/>
                  <a:pt x="403" y="200"/>
                  <a:pt x="403" y="200"/>
                </a:cubicBezTo>
                <a:cubicBezTo>
                  <a:pt x="403" y="200"/>
                  <a:pt x="404" y="201"/>
                  <a:pt x="404" y="201"/>
                </a:cubicBezTo>
                <a:cubicBezTo>
                  <a:pt x="406" y="200"/>
                  <a:pt x="407" y="199"/>
                  <a:pt x="408" y="199"/>
                </a:cubicBezTo>
                <a:cubicBezTo>
                  <a:pt x="411" y="197"/>
                  <a:pt x="414" y="196"/>
                  <a:pt x="418" y="195"/>
                </a:cubicBezTo>
                <a:cubicBezTo>
                  <a:pt x="420" y="194"/>
                  <a:pt x="422" y="194"/>
                  <a:pt x="424" y="194"/>
                </a:cubicBezTo>
                <a:cubicBezTo>
                  <a:pt x="425" y="195"/>
                  <a:pt x="425" y="195"/>
                  <a:pt x="425" y="195"/>
                </a:cubicBezTo>
                <a:cubicBezTo>
                  <a:pt x="425" y="198"/>
                  <a:pt x="422" y="200"/>
                  <a:pt x="420" y="201"/>
                </a:cubicBezTo>
                <a:cubicBezTo>
                  <a:pt x="418" y="204"/>
                  <a:pt x="416" y="207"/>
                  <a:pt x="414" y="210"/>
                </a:cubicBezTo>
                <a:cubicBezTo>
                  <a:pt x="414" y="210"/>
                  <a:pt x="414" y="211"/>
                  <a:pt x="414" y="211"/>
                </a:cubicBezTo>
                <a:cubicBezTo>
                  <a:pt x="413" y="212"/>
                  <a:pt x="412" y="213"/>
                  <a:pt x="412" y="215"/>
                </a:cubicBezTo>
                <a:cubicBezTo>
                  <a:pt x="412" y="215"/>
                  <a:pt x="412" y="215"/>
                  <a:pt x="412" y="215"/>
                </a:cubicBezTo>
                <a:cubicBezTo>
                  <a:pt x="414" y="214"/>
                  <a:pt x="419" y="213"/>
                  <a:pt x="420" y="213"/>
                </a:cubicBezTo>
                <a:cubicBezTo>
                  <a:pt x="422" y="212"/>
                  <a:pt x="424" y="213"/>
                  <a:pt x="424" y="213"/>
                </a:cubicBezTo>
                <a:cubicBezTo>
                  <a:pt x="426" y="215"/>
                  <a:pt x="422" y="217"/>
                  <a:pt x="421" y="218"/>
                </a:cubicBezTo>
                <a:cubicBezTo>
                  <a:pt x="419" y="219"/>
                  <a:pt x="417" y="220"/>
                  <a:pt x="414" y="221"/>
                </a:cubicBezTo>
                <a:cubicBezTo>
                  <a:pt x="413" y="221"/>
                  <a:pt x="412" y="221"/>
                  <a:pt x="410" y="221"/>
                </a:cubicBezTo>
                <a:cubicBezTo>
                  <a:pt x="408" y="222"/>
                  <a:pt x="405" y="223"/>
                  <a:pt x="402" y="223"/>
                </a:cubicBezTo>
                <a:cubicBezTo>
                  <a:pt x="402" y="223"/>
                  <a:pt x="402" y="223"/>
                  <a:pt x="402" y="223"/>
                </a:cubicBezTo>
                <a:cubicBezTo>
                  <a:pt x="403" y="222"/>
                  <a:pt x="404" y="222"/>
                  <a:pt x="405" y="222"/>
                </a:cubicBezTo>
                <a:cubicBezTo>
                  <a:pt x="408" y="220"/>
                  <a:pt x="412" y="218"/>
                  <a:pt x="416" y="217"/>
                </a:cubicBezTo>
                <a:cubicBezTo>
                  <a:pt x="417" y="216"/>
                  <a:pt x="420" y="216"/>
                  <a:pt x="420" y="214"/>
                </a:cubicBezTo>
                <a:cubicBezTo>
                  <a:pt x="420" y="214"/>
                  <a:pt x="420" y="214"/>
                  <a:pt x="420" y="214"/>
                </a:cubicBezTo>
                <a:cubicBezTo>
                  <a:pt x="419" y="215"/>
                  <a:pt x="418" y="215"/>
                  <a:pt x="418" y="215"/>
                </a:cubicBezTo>
                <a:cubicBezTo>
                  <a:pt x="416" y="215"/>
                  <a:pt x="414" y="216"/>
                  <a:pt x="412" y="216"/>
                </a:cubicBezTo>
                <a:cubicBezTo>
                  <a:pt x="411" y="217"/>
                  <a:pt x="410" y="217"/>
                  <a:pt x="409" y="217"/>
                </a:cubicBezTo>
                <a:cubicBezTo>
                  <a:pt x="409" y="218"/>
                  <a:pt x="408" y="219"/>
                  <a:pt x="407" y="219"/>
                </a:cubicBezTo>
                <a:cubicBezTo>
                  <a:pt x="406" y="219"/>
                  <a:pt x="405" y="218"/>
                  <a:pt x="404" y="218"/>
                </a:cubicBezTo>
                <a:cubicBezTo>
                  <a:pt x="403" y="219"/>
                  <a:pt x="402" y="219"/>
                  <a:pt x="402" y="219"/>
                </a:cubicBezTo>
                <a:cubicBezTo>
                  <a:pt x="399" y="221"/>
                  <a:pt x="396" y="222"/>
                  <a:pt x="393" y="223"/>
                </a:cubicBezTo>
                <a:cubicBezTo>
                  <a:pt x="391" y="225"/>
                  <a:pt x="388" y="232"/>
                  <a:pt x="384" y="233"/>
                </a:cubicBezTo>
                <a:cubicBezTo>
                  <a:pt x="384" y="233"/>
                  <a:pt x="383" y="233"/>
                  <a:pt x="383" y="233"/>
                </a:cubicBezTo>
                <a:cubicBezTo>
                  <a:pt x="382" y="232"/>
                  <a:pt x="383" y="230"/>
                  <a:pt x="383" y="229"/>
                </a:cubicBezTo>
                <a:cubicBezTo>
                  <a:pt x="385" y="227"/>
                  <a:pt x="386" y="225"/>
                  <a:pt x="388" y="223"/>
                </a:cubicBezTo>
                <a:cubicBezTo>
                  <a:pt x="388" y="222"/>
                  <a:pt x="388" y="221"/>
                  <a:pt x="390" y="221"/>
                </a:cubicBezTo>
                <a:cubicBezTo>
                  <a:pt x="389" y="222"/>
                  <a:pt x="389" y="222"/>
                  <a:pt x="388" y="223"/>
                </a:cubicBezTo>
                <a:cubicBezTo>
                  <a:pt x="387" y="225"/>
                  <a:pt x="386" y="227"/>
                  <a:pt x="385" y="230"/>
                </a:cubicBezTo>
                <a:cubicBezTo>
                  <a:pt x="385" y="230"/>
                  <a:pt x="385" y="230"/>
                  <a:pt x="385" y="230"/>
                </a:cubicBezTo>
                <a:cubicBezTo>
                  <a:pt x="386" y="229"/>
                  <a:pt x="387" y="228"/>
                  <a:pt x="388" y="227"/>
                </a:cubicBezTo>
                <a:cubicBezTo>
                  <a:pt x="389" y="226"/>
                  <a:pt x="390" y="224"/>
                  <a:pt x="392" y="223"/>
                </a:cubicBezTo>
                <a:cubicBezTo>
                  <a:pt x="393" y="222"/>
                  <a:pt x="395" y="221"/>
                  <a:pt x="397" y="220"/>
                </a:cubicBezTo>
                <a:cubicBezTo>
                  <a:pt x="399" y="219"/>
                  <a:pt x="400" y="218"/>
                  <a:pt x="402" y="218"/>
                </a:cubicBezTo>
                <a:cubicBezTo>
                  <a:pt x="402" y="217"/>
                  <a:pt x="403" y="217"/>
                  <a:pt x="404" y="217"/>
                </a:cubicBezTo>
                <a:cubicBezTo>
                  <a:pt x="404" y="216"/>
                  <a:pt x="404" y="215"/>
                  <a:pt x="404" y="215"/>
                </a:cubicBezTo>
                <a:cubicBezTo>
                  <a:pt x="402" y="214"/>
                  <a:pt x="401" y="214"/>
                  <a:pt x="400" y="213"/>
                </a:cubicBezTo>
                <a:cubicBezTo>
                  <a:pt x="400" y="213"/>
                  <a:pt x="400" y="213"/>
                  <a:pt x="400" y="213"/>
                </a:cubicBezTo>
                <a:cubicBezTo>
                  <a:pt x="398" y="214"/>
                  <a:pt x="397" y="217"/>
                  <a:pt x="394" y="217"/>
                </a:cubicBezTo>
                <a:cubicBezTo>
                  <a:pt x="394" y="217"/>
                  <a:pt x="394" y="217"/>
                  <a:pt x="394" y="216"/>
                </a:cubicBezTo>
                <a:cubicBezTo>
                  <a:pt x="395" y="215"/>
                  <a:pt x="397" y="213"/>
                  <a:pt x="397" y="211"/>
                </a:cubicBezTo>
                <a:cubicBezTo>
                  <a:pt x="397" y="210"/>
                  <a:pt x="397" y="210"/>
                  <a:pt x="397" y="210"/>
                </a:cubicBezTo>
                <a:cubicBezTo>
                  <a:pt x="396" y="211"/>
                  <a:pt x="394" y="211"/>
                  <a:pt x="394" y="209"/>
                </a:cubicBezTo>
                <a:cubicBezTo>
                  <a:pt x="394" y="209"/>
                  <a:pt x="394" y="207"/>
                  <a:pt x="393" y="206"/>
                </a:cubicBezTo>
                <a:cubicBezTo>
                  <a:pt x="393" y="205"/>
                  <a:pt x="393" y="203"/>
                  <a:pt x="392" y="201"/>
                </a:cubicBezTo>
                <a:cubicBezTo>
                  <a:pt x="392" y="200"/>
                  <a:pt x="391" y="199"/>
                  <a:pt x="391" y="198"/>
                </a:cubicBezTo>
                <a:cubicBezTo>
                  <a:pt x="391" y="198"/>
                  <a:pt x="391" y="198"/>
                  <a:pt x="392" y="198"/>
                </a:cubicBezTo>
                <a:cubicBezTo>
                  <a:pt x="392" y="199"/>
                  <a:pt x="393" y="199"/>
                  <a:pt x="393" y="199"/>
                </a:cubicBezTo>
                <a:cubicBezTo>
                  <a:pt x="394" y="201"/>
                  <a:pt x="395" y="202"/>
                  <a:pt x="396" y="204"/>
                </a:cubicBezTo>
                <a:cubicBezTo>
                  <a:pt x="397" y="205"/>
                  <a:pt x="398" y="206"/>
                  <a:pt x="398" y="207"/>
                </a:cubicBezTo>
                <a:cubicBezTo>
                  <a:pt x="398" y="208"/>
                  <a:pt x="398" y="208"/>
                  <a:pt x="398" y="209"/>
                </a:cubicBezTo>
                <a:cubicBezTo>
                  <a:pt x="400" y="207"/>
                  <a:pt x="401" y="205"/>
                  <a:pt x="401" y="203"/>
                </a:cubicBezTo>
                <a:cubicBezTo>
                  <a:pt x="400" y="202"/>
                  <a:pt x="399" y="201"/>
                  <a:pt x="399" y="200"/>
                </a:cubicBezTo>
                <a:cubicBezTo>
                  <a:pt x="400" y="200"/>
                  <a:pt x="401" y="200"/>
                  <a:pt x="402" y="200"/>
                </a:cubicBezTo>
                <a:cubicBezTo>
                  <a:pt x="403" y="197"/>
                  <a:pt x="408" y="193"/>
                  <a:pt x="408" y="190"/>
                </a:cubicBezTo>
                <a:cubicBezTo>
                  <a:pt x="408" y="189"/>
                  <a:pt x="407" y="188"/>
                  <a:pt x="407" y="187"/>
                </a:cubicBezTo>
                <a:close/>
                <a:moveTo>
                  <a:pt x="421" y="196"/>
                </a:moveTo>
                <a:cubicBezTo>
                  <a:pt x="421" y="197"/>
                  <a:pt x="419" y="199"/>
                  <a:pt x="418" y="200"/>
                </a:cubicBezTo>
                <a:cubicBezTo>
                  <a:pt x="417" y="202"/>
                  <a:pt x="415" y="204"/>
                  <a:pt x="414" y="206"/>
                </a:cubicBezTo>
                <a:cubicBezTo>
                  <a:pt x="413" y="206"/>
                  <a:pt x="413" y="207"/>
                  <a:pt x="412" y="208"/>
                </a:cubicBezTo>
                <a:cubicBezTo>
                  <a:pt x="412" y="208"/>
                  <a:pt x="412" y="208"/>
                  <a:pt x="412" y="208"/>
                </a:cubicBezTo>
                <a:cubicBezTo>
                  <a:pt x="412" y="208"/>
                  <a:pt x="412" y="208"/>
                  <a:pt x="412" y="208"/>
                </a:cubicBezTo>
                <a:cubicBezTo>
                  <a:pt x="413" y="204"/>
                  <a:pt x="410" y="202"/>
                  <a:pt x="409" y="200"/>
                </a:cubicBezTo>
                <a:cubicBezTo>
                  <a:pt x="409" y="200"/>
                  <a:pt x="409" y="200"/>
                  <a:pt x="409" y="200"/>
                </a:cubicBezTo>
                <a:cubicBezTo>
                  <a:pt x="410" y="199"/>
                  <a:pt x="411" y="199"/>
                  <a:pt x="413" y="198"/>
                </a:cubicBezTo>
                <a:cubicBezTo>
                  <a:pt x="415" y="198"/>
                  <a:pt x="418" y="196"/>
                  <a:pt x="421" y="196"/>
                </a:cubicBezTo>
                <a:close/>
                <a:moveTo>
                  <a:pt x="412" y="209"/>
                </a:moveTo>
                <a:cubicBezTo>
                  <a:pt x="412" y="209"/>
                  <a:pt x="412" y="209"/>
                  <a:pt x="412" y="209"/>
                </a:cubicBezTo>
                <a:cubicBezTo>
                  <a:pt x="410" y="211"/>
                  <a:pt x="408" y="213"/>
                  <a:pt x="406" y="215"/>
                </a:cubicBezTo>
                <a:cubicBezTo>
                  <a:pt x="405" y="215"/>
                  <a:pt x="405" y="214"/>
                  <a:pt x="405" y="213"/>
                </a:cubicBezTo>
                <a:cubicBezTo>
                  <a:pt x="405" y="212"/>
                  <a:pt x="405" y="212"/>
                  <a:pt x="405" y="212"/>
                </a:cubicBezTo>
                <a:cubicBezTo>
                  <a:pt x="405" y="211"/>
                  <a:pt x="406" y="211"/>
                  <a:pt x="407" y="211"/>
                </a:cubicBezTo>
                <a:cubicBezTo>
                  <a:pt x="407" y="211"/>
                  <a:pt x="411" y="209"/>
                  <a:pt x="412" y="209"/>
                </a:cubicBezTo>
                <a:close/>
                <a:moveTo>
                  <a:pt x="403" y="208"/>
                </a:moveTo>
                <a:cubicBezTo>
                  <a:pt x="403" y="209"/>
                  <a:pt x="403" y="209"/>
                  <a:pt x="403" y="210"/>
                </a:cubicBezTo>
                <a:cubicBezTo>
                  <a:pt x="403" y="210"/>
                  <a:pt x="403" y="210"/>
                  <a:pt x="403" y="210"/>
                </a:cubicBezTo>
                <a:cubicBezTo>
                  <a:pt x="403" y="210"/>
                  <a:pt x="403" y="210"/>
                  <a:pt x="403" y="210"/>
                </a:cubicBezTo>
                <a:cubicBezTo>
                  <a:pt x="403" y="210"/>
                  <a:pt x="403" y="210"/>
                  <a:pt x="402" y="210"/>
                </a:cubicBezTo>
                <a:cubicBezTo>
                  <a:pt x="402" y="209"/>
                  <a:pt x="405" y="206"/>
                  <a:pt x="406" y="205"/>
                </a:cubicBezTo>
                <a:cubicBezTo>
                  <a:pt x="406" y="205"/>
                  <a:pt x="407" y="205"/>
                  <a:pt x="407" y="204"/>
                </a:cubicBezTo>
                <a:cubicBezTo>
                  <a:pt x="408" y="203"/>
                  <a:pt x="406" y="202"/>
                  <a:pt x="406" y="201"/>
                </a:cubicBezTo>
                <a:cubicBezTo>
                  <a:pt x="406" y="201"/>
                  <a:pt x="407" y="201"/>
                  <a:pt x="407" y="201"/>
                </a:cubicBezTo>
                <a:cubicBezTo>
                  <a:pt x="408" y="201"/>
                  <a:pt x="408" y="202"/>
                  <a:pt x="409" y="203"/>
                </a:cubicBezTo>
                <a:cubicBezTo>
                  <a:pt x="409" y="203"/>
                  <a:pt x="409" y="204"/>
                  <a:pt x="410" y="205"/>
                </a:cubicBezTo>
                <a:cubicBezTo>
                  <a:pt x="410" y="208"/>
                  <a:pt x="406" y="208"/>
                  <a:pt x="405" y="210"/>
                </a:cubicBezTo>
                <a:cubicBezTo>
                  <a:pt x="404" y="209"/>
                  <a:pt x="404" y="209"/>
                  <a:pt x="404" y="208"/>
                </a:cubicBezTo>
                <a:cubicBezTo>
                  <a:pt x="404" y="208"/>
                  <a:pt x="404" y="208"/>
                  <a:pt x="404" y="208"/>
                </a:cubicBezTo>
                <a:cubicBezTo>
                  <a:pt x="404" y="208"/>
                  <a:pt x="404" y="208"/>
                  <a:pt x="403" y="208"/>
                </a:cubicBezTo>
                <a:close/>
                <a:moveTo>
                  <a:pt x="367" y="156"/>
                </a:moveTo>
                <a:cubicBezTo>
                  <a:pt x="354" y="156"/>
                  <a:pt x="354" y="156"/>
                  <a:pt x="354" y="156"/>
                </a:cubicBezTo>
                <a:cubicBezTo>
                  <a:pt x="354" y="155"/>
                  <a:pt x="354" y="155"/>
                  <a:pt x="354" y="155"/>
                </a:cubicBezTo>
                <a:cubicBezTo>
                  <a:pt x="356" y="155"/>
                  <a:pt x="357" y="154"/>
                  <a:pt x="357" y="152"/>
                </a:cubicBezTo>
                <a:cubicBezTo>
                  <a:pt x="357" y="137"/>
                  <a:pt x="357" y="137"/>
                  <a:pt x="357" y="137"/>
                </a:cubicBezTo>
                <a:cubicBezTo>
                  <a:pt x="357" y="136"/>
                  <a:pt x="357" y="135"/>
                  <a:pt x="357" y="135"/>
                </a:cubicBezTo>
                <a:cubicBezTo>
                  <a:pt x="356" y="135"/>
                  <a:pt x="356" y="134"/>
                  <a:pt x="355" y="134"/>
                </a:cubicBezTo>
                <a:cubicBezTo>
                  <a:pt x="354" y="134"/>
                  <a:pt x="354" y="134"/>
                  <a:pt x="354" y="134"/>
                </a:cubicBezTo>
                <a:cubicBezTo>
                  <a:pt x="354" y="133"/>
                  <a:pt x="354" y="133"/>
                  <a:pt x="354" y="133"/>
                </a:cubicBezTo>
                <a:cubicBezTo>
                  <a:pt x="356" y="133"/>
                  <a:pt x="357" y="133"/>
                  <a:pt x="357" y="133"/>
                </a:cubicBezTo>
                <a:cubicBezTo>
                  <a:pt x="358" y="132"/>
                  <a:pt x="358" y="132"/>
                  <a:pt x="359" y="131"/>
                </a:cubicBezTo>
                <a:cubicBezTo>
                  <a:pt x="364" y="131"/>
                  <a:pt x="364" y="131"/>
                  <a:pt x="364" y="131"/>
                </a:cubicBezTo>
                <a:cubicBezTo>
                  <a:pt x="364" y="152"/>
                  <a:pt x="364" y="152"/>
                  <a:pt x="364" y="152"/>
                </a:cubicBezTo>
                <a:cubicBezTo>
                  <a:pt x="364" y="153"/>
                  <a:pt x="364" y="154"/>
                  <a:pt x="364" y="154"/>
                </a:cubicBezTo>
                <a:cubicBezTo>
                  <a:pt x="365" y="154"/>
                  <a:pt x="366" y="155"/>
                  <a:pt x="367" y="155"/>
                </a:cubicBezTo>
                <a:cubicBezTo>
                  <a:pt x="367" y="156"/>
                  <a:pt x="367" y="156"/>
                  <a:pt x="367" y="156"/>
                </a:cubicBezTo>
                <a:close/>
                <a:moveTo>
                  <a:pt x="389" y="150"/>
                </a:moveTo>
                <a:cubicBezTo>
                  <a:pt x="389" y="152"/>
                  <a:pt x="389" y="153"/>
                  <a:pt x="387" y="155"/>
                </a:cubicBezTo>
                <a:cubicBezTo>
                  <a:pt x="385" y="156"/>
                  <a:pt x="383" y="156"/>
                  <a:pt x="381" y="156"/>
                </a:cubicBezTo>
                <a:cubicBezTo>
                  <a:pt x="378" y="156"/>
                  <a:pt x="376" y="156"/>
                  <a:pt x="375" y="155"/>
                </a:cubicBezTo>
                <a:cubicBezTo>
                  <a:pt x="373" y="154"/>
                  <a:pt x="372" y="152"/>
                  <a:pt x="372" y="150"/>
                </a:cubicBezTo>
                <a:cubicBezTo>
                  <a:pt x="372" y="148"/>
                  <a:pt x="374" y="146"/>
                  <a:pt x="377" y="144"/>
                </a:cubicBezTo>
                <a:cubicBezTo>
                  <a:pt x="374" y="141"/>
                  <a:pt x="372" y="139"/>
                  <a:pt x="372" y="137"/>
                </a:cubicBezTo>
                <a:cubicBezTo>
                  <a:pt x="372" y="135"/>
                  <a:pt x="373" y="134"/>
                  <a:pt x="375" y="132"/>
                </a:cubicBezTo>
                <a:cubicBezTo>
                  <a:pt x="376" y="131"/>
                  <a:pt x="378" y="130"/>
                  <a:pt x="380" y="130"/>
                </a:cubicBezTo>
                <a:cubicBezTo>
                  <a:pt x="383" y="130"/>
                  <a:pt x="385" y="131"/>
                  <a:pt x="386" y="132"/>
                </a:cubicBezTo>
                <a:cubicBezTo>
                  <a:pt x="388" y="133"/>
                  <a:pt x="388" y="135"/>
                  <a:pt x="388" y="136"/>
                </a:cubicBezTo>
                <a:cubicBezTo>
                  <a:pt x="388" y="138"/>
                  <a:pt x="387" y="140"/>
                  <a:pt x="384" y="142"/>
                </a:cubicBezTo>
                <a:cubicBezTo>
                  <a:pt x="388" y="144"/>
                  <a:pt x="389" y="147"/>
                  <a:pt x="389" y="150"/>
                </a:cubicBezTo>
                <a:close/>
                <a:moveTo>
                  <a:pt x="384" y="135"/>
                </a:moveTo>
                <a:cubicBezTo>
                  <a:pt x="384" y="138"/>
                  <a:pt x="383" y="139"/>
                  <a:pt x="382" y="140"/>
                </a:cubicBezTo>
                <a:cubicBezTo>
                  <a:pt x="381" y="139"/>
                  <a:pt x="380" y="138"/>
                  <a:pt x="379" y="137"/>
                </a:cubicBezTo>
                <a:cubicBezTo>
                  <a:pt x="378" y="136"/>
                  <a:pt x="378" y="135"/>
                  <a:pt x="378" y="134"/>
                </a:cubicBezTo>
                <a:cubicBezTo>
                  <a:pt x="378" y="133"/>
                  <a:pt x="378" y="133"/>
                  <a:pt x="379" y="132"/>
                </a:cubicBezTo>
                <a:cubicBezTo>
                  <a:pt x="379" y="132"/>
                  <a:pt x="380" y="132"/>
                  <a:pt x="381" y="132"/>
                </a:cubicBezTo>
                <a:cubicBezTo>
                  <a:pt x="383" y="132"/>
                  <a:pt x="384" y="133"/>
                  <a:pt x="384" y="135"/>
                </a:cubicBezTo>
                <a:close/>
                <a:moveTo>
                  <a:pt x="384" y="151"/>
                </a:moveTo>
                <a:cubicBezTo>
                  <a:pt x="384" y="153"/>
                  <a:pt x="384" y="154"/>
                  <a:pt x="383" y="154"/>
                </a:cubicBezTo>
                <a:cubicBezTo>
                  <a:pt x="382" y="155"/>
                  <a:pt x="382" y="155"/>
                  <a:pt x="381" y="155"/>
                </a:cubicBezTo>
                <a:cubicBezTo>
                  <a:pt x="380" y="155"/>
                  <a:pt x="379" y="155"/>
                  <a:pt x="378" y="154"/>
                </a:cubicBezTo>
                <a:cubicBezTo>
                  <a:pt x="377" y="153"/>
                  <a:pt x="377" y="152"/>
                  <a:pt x="377" y="151"/>
                </a:cubicBezTo>
                <a:cubicBezTo>
                  <a:pt x="377" y="148"/>
                  <a:pt x="378" y="146"/>
                  <a:pt x="379" y="145"/>
                </a:cubicBezTo>
                <a:cubicBezTo>
                  <a:pt x="380" y="146"/>
                  <a:pt x="382" y="147"/>
                  <a:pt x="382" y="148"/>
                </a:cubicBezTo>
                <a:cubicBezTo>
                  <a:pt x="383" y="148"/>
                  <a:pt x="383" y="149"/>
                  <a:pt x="384" y="150"/>
                </a:cubicBezTo>
                <a:cubicBezTo>
                  <a:pt x="384" y="150"/>
                  <a:pt x="384" y="151"/>
                  <a:pt x="384" y="151"/>
                </a:cubicBezTo>
                <a:close/>
                <a:moveTo>
                  <a:pt x="413" y="143"/>
                </a:moveTo>
                <a:cubicBezTo>
                  <a:pt x="413" y="147"/>
                  <a:pt x="412" y="150"/>
                  <a:pt x="410" y="152"/>
                </a:cubicBezTo>
                <a:cubicBezTo>
                  <a:pt x="408" y="155"/>
                  <a:pt x="406" y="156"/>
                  <a:pt x="402" y="156"/>
                </a:cubicBezTo>
                <a:cubicBezTo>
                  <a:pt x="400" y="156"/>
                  <a:pt x="398" y="156"/>
                  <a:pt x="397" y="155"/>
                </a:cubicBezTo>
                <a:cubicBezTo>
                  <a:pt x="396" y="154"/>
                  <a:pt x="396" y="153"/>
                  <a:pt x="396" y="151"/>
                </a:cubicBezTo>
                <a:cubicBezTo>
                  <a:pt x="396" y="150"/>
                  <a:pt x="396" y="150"/>
                  <a:pt x="397" y="149"/>
                </a:cubicBezTo>
                <a:cubicBezTo>
                  <a:pt x="397" y="149"/>
                  <a:pt x="398" y="148"/>
                  <a:pt x="399" y="148"/>
                </a:cubicBezTo>
                <a:cubicBezTo>
                  <a:pt x="400" y="148"/>
                  <a:pt x="401" y="148"/>
                  <a:pt x="402" y="149"/>
                </a:cubicBezTo>
                <a:cubicBezTo>
                  <a:pt x="402" y="149"/>
                  <a:pt x="403" y="150"/>
                  <a:pt x="403" y="151"/>
                </a:cubicBezTo>
                <a:cubicBezTo>
                  <a:pt x="403" y="152"/>
                  <a:pt x="402" y="152"/>
                  <a:pt x="402" y="153"/>
                </a:cubicBezTo>
                <a:cubicBezTo>
                  <a:pt x="401" y="154"/>
                  <a:pt x="401" y="154"/>
                  <a:pt x="401" y="154"/>
                </a:cubicBezTo>
                <a:cubicBezTo>
                  <a:pt x="401" y="155"/>
                  <a:pt x="401" y="155"/>
                  <a:pt x="401" y="155"/>
                </a:cubicBezTo>
                <a:cubicBezTo>
                  <a:pt x="401" y="155"/>
                  <a:pt x="402" y="155"/>
                  <a:pt x="402" y="155"/>
                </a:cubicBezTo>
                <a:cubicBezTo>
                  <a:pt x="407" y="155"/>
                  <a:pt x="407" y="150"/>
                  <a:pt x="407" y="146"/>
                </a:cubicBezTo>
                <a:cubicBezTo>
                  <a:pt x="406" y="146"/>
                  <a:pt x="404" y="147"/>
                  <a:pt x="403" y="147"/>
                </a:cubicBezTo>
                <a:cubicBezTo>
                  <a:pt x="400" y="147"/>
                  <a:pt x="399" y="146"/>
                  <a:pt x="397" y="145"/>
                </a:cubicBezTo>
                <a:cubicBezTo>
                  <a:pt x="396" y="143"/>
                  <a:pt x="395" y="141"/>
                  <a:pt x="395" y="139"/>
                </a:cubicBezTo>
                <a:cubicBezTo>
                  <a:pt x="395" y="136"/>
                  <a:pt x="396" y="134"/>
                  <a:pt x="397" y="133"/>
                </a:cubicBezTo>
                <a:cubicBezTo>
                  <a:pt x="399" y="131"/>
                  <a:pt x="401" y="130"/>
                  <a:pt x="404" y="130"/>
                </a:cubicBezTo>
                <a:cubicBezTo>
                  <a:pt x="406" y="130"/>
                  <a:pt x="409" y="131"/>
                  <a:pt x="410" y="134"/>
                </a:cubicBezTo>
                <a:cubicBezTo>
                  <a:pt x="412" y="136"/>
                  <a:pt x="413" y="139"/>
                  <a:pt x="413" y="143"/>
                </a:cubicBezTo>
                <a:close/>
                <a:moveTo>
                  <a:pt x="407" y="144"/>
                </a:moveTo>
                <a:cubicBezTo>
                  <a:pt x="406" y="145"/>
                  <a:pt x="405" y="145"/>
                  <a:pt x="404" y="145"/>
                </a:cubicBezTo>
                <a:cubicBezTo>
                  <a:pt x="403" y="145"/>
                  <a:pt x="401" y="144"/>
                  <a:pt x="401" y="140"/>
                </a:cubicBezTo>
                <a:cubicBezTo>
                  <a:pt x="401" y="137"/>
                  <a:pt x="401" y="135"/>
                  <a:pt x="401" y="134"/>
                </a:cubicBezTo>
                <a:cubicBezTo>
                  <a:pt x="402" y="133"/>
                  <a:pt x="403" y="132"/>
                  <a:pt x="404" y="132"/>
                </a:cubicBezTo>
                <a:cubicBezTo>
                  <a:pt x="406" y="132"/>
                  <a:pt x="407" y="134"/>
                  <a:pt x="407" y="140"/>
                </a:cubicBezTo>
                <a:cubicBezTo>
                  <a:pt x="407" y="141"/>
                  <a:pt x="407" y="143"/>
                  <a:pt x="407" y="144"/>
                </a:cubicBezTo>
                <a:close/>
                <a:moveTo>
                  <a:pt x="435" y="148"/>
                </a:moveTo>
                <a:cubicBezTo>
                  <a:pt x="435" y="151"/>
                  <a:pt x="435" y="153"/>
                  <a:pt x="433" y="154"/>
                </a:cubicBezTo>
                <a:cubicBezTo>
                  <a:pt x="431" y="156"/>
                  <a:pt x="429" y="156"/>
                  <a:pt x="427" y="156"/>
                </a:cubicBezTo>
                <a:cubicBezTo>
                  <a:pt x="424" y="156"/>
                  <a:pt x="422" y="155"/>
                  <a:pt x="421" y="153"/>
                </a:cubicBezTo>
                <a:cubicBezTo>
                  <a:pt x="419" y="151"/>
                  <a:pt x="418" y="148"/>
                  <a:pt x="418" y="144"/>
                </a:cubicBezTo>
                <a:cubicBezTo>
                  <a:pt x="418" y="140"/>
                  <a:pt x="419" y="137"/>
                  <a:pt x="421" y="134"/>
                </a:cubicBezTo>
                <a:cubicBezTo>
                  <a:pt x="422" y="132"/>
                  <a:pt x="425" y="130"/>
                  <a:pt x="428" y="130"/>
                </a:cubicBezTo>
                <a:cubicBezTo>
                  <a:pt x="430" y="130"/>
                  <a:pt x="432" y="131"/>
                  <a:pt x="433" y="132"/>
                </a:cubicBezTo>
                <a:cubicBezTo>
                  <a:pt x="434" y="133"/>
                  <a:pt x="435" y="134"/>
                  <a:pt x="435" y="135"/>
                </a:cubicBezTo>
                <a:cubicBezTo>
                  <a:pt x="435" y="136"/>
                  <a:pt x="434" y="137"/>
                  <a:pt x="434" y="138"/>
                </a:cubicBezTo>
                <a:cubicBezTo>
                  <a:pt x="433" y="138"/>
                  <a:pt x="432" y="139"/>
                  <a:pt x="431" y="139"/>
                </a:cubicBezTo>
                <a:cubicBezTo>
                  <a:pt x="430" y="139"/>
                  <a:pt x="430" y="138"/>
                  <a:pt x="429" y="138"/>
                </a:cubicBezTo>
                <a:cubicBezTo>
                  <a:pt x="428" y="137"/>
                  <a:pt x="428" y="137"/>
                  <a:pt x="428" y="136"/>
                </a:cubicBezTo>
                <a:cubicBezTo>
                  <a:pt x="428" y="135"/>
                  <a:pt x="428" y="135"/>
                  <a:pt x="429" y="134"/>
                </a:cubicBezTo>
                <a:cubicBezTo>
                  <a:pt x="429" y="133"/>
                  <a:pt x="430" y="133"/>
                  <a:pt x="430" y="133"/>
                </a:cubicBezTo>
                <a:cubicBezTo>
                  <a:pt x="430" y="132"/>
                  <a:pt x="429" y="131"/>
                  <a:pt x="429" y="131"/>
                </a:cubicBezTo>
                <a:cubicBezTo>
                  <a:pt x="425" y="132"/>
                  <a:pt x="425" y="135"/>
                  <a:pt x="424" y="142"/>
                </a:cubicBezTo>
                <a:cubicBezTo>
                  <a:pt x="425" y="141"/>
                  <a:pt x="427" y="141"/>
                  <a:pt x="428" y="141"/>
                </a:cubicBezTo>
                <a:cubicBezTo>
                  <a:pt x="430" y="141"/>
                  <a:pt x="432" y="142"/>
                  <a:pt x="433" y="143"/>
                </a:cubicBezTo>
                <a:cubicBezTo>
                  <a:pt x="435" y="144"/>
                  <a:pt x="435" y="146"/>
                  <a:pt x="435" y="148"/>
                </a:cubicBezTo>
                <a:close/>
                <a:moveTo>
                  <a:pt x="429" y="147"/>
                </a:moveTo>
                <a:cubicBezTo>
                  <a:pt x="430" y="150"/>
                  <a:pt x="429" y="151"/>
                  <a:pt x="429" y="152"/>
                </a:cubicBezTo>
                <a:cubicBezTo>
                  <a:pt x="429" y="154"/>
                  <a:pt x="429" y="155"/>
                  <a:pt x="427" y="155"/>
                </a:cubicBezTo>
                <a:cubicBezTo>
                  <a:pt x="425" y="155"/>
                  <a:pt x="424" y="153"/>
                  <a:pt x="424" y="148"/>
                </a:cubicBezTo>
                <a:cubicBezTo>
                  <a:pt x="424" y="147"/>
                  <a:pt x="424" y="146"/>
                  <a:pt x="424" y="145"/>
                </a:cubicBezTo>
                <a:cubicBezTo>
                  <a:pt x="424" y="144"/>
                  <a:pt x="424" y="143"/>
                  <a:pt x="424" y="143"/>
                </a:cubicBezTo>
                <a:cubicBezTo>
                  <a:pt x="425" y="143"/>
                  <a:pt x="426" y="142"/>
                  <a:pt x="427" y="142"/>
                </a:cubicBezTo>
                <a:cubicBezTo>
                  <a:pt x="428" y="143"/>
                  <a:pt x="429" y="144"/>
                  <a:pt x="429" y="147"/>
                </a:cubicBezTo>
                <a:close/>
              </a:path>
            </a:pathLst>
          </a:custGeom>
          <a:solidFill>
            <a:schemeClr val="tx1">
              <a:lumMod val="75000"/>
              <a:lumOff val="25000"/>
              <a:alpha val="31000"/>
            </a:schemeClr>
          </a:solidFill>
          <a:ln>
            <a:noFill/>
          </a:ln>
        </p:spPr>
        <p:txBody>
          <a:bodyPr vert="horz" wrap="square" lIns="91440" tIns="45720" rIns="91440" bIns="45720" numCol="1" anchor="t" anchorCtr="0" compatLnSpc="1"/>
          <a:lstStyle/>
          <a:p>
            <a:endParaRPr lang="zh-CN" altLang="en-US"/>
          </a:p>
        </p:txBody>
      </p:sp>
      <p:cxnSp>
        <p:nvCxnSpPr>
          <p:cNvPr id="8" name="直接连接符 7"/>
          <p:cNvCxnSpPr/>
          <p:nvPr userDrawn="1"/>
        </p:nvCxnSpPr>
        <p:spPr>
          <a:xfrm>
            <a:off x="762000" y="1173395"/>
            <a:ext cx="2402440" cy="0"/>
          </a:xfrm>
          <a:prstGeom prst="line">
            <a:avLst/>
          </a:prstGeom>
          <a:ln w="85725">
            <a:solidFill>
              <a:srgbClr val="0079BA"/>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532691" y="81280"/>
            <a:ext cx="897309" cy="896377"/>
            <a:chOff x="6359525" y="3341688"/>
            <a:chExt cx="1527175" cy="1525588"/>
          </a:xfrm>
        </p:grpSpPr>
        <p:sp>
          <p:nvSpPr>
            <p:cNvPr id="10" name="Oval 33"/>
            <p:cNvSpPr>
              <a:spLocks noChangeArrowheads="1"/>
            </p:cNvSpPr>
            <p:nvPr/>
          </p:nvSpPr>
          <p:spPr bwMode="auto">
            <a:xfrm>
              <a:off x="6359525" y="3341688"/>
              <a:ext cx="1527175" cy="1525588"/>
            </a:xfrm>
            <a:prstGeom prst="ellipse">
              <a:avLst/>
            </a:prstGeom>
            <a:solidFill>
              <a:srgbClr val="0079BA"/>
            </a:solidFill>
            <a:ln>
              <a:noFill/>
            </a:ln>
          </p:spPr>
          <p:txBody>
            <a:bodyPr vert="horz" wrap="square" lIns="91440" tIns="45720" rIns="91440" bIns="45720" numCol="1" anchor="t" anchorCtr="0" compatLnSpc="1"/>
            <a:lstStyle/>
            <a:p>
              <a:endParaRPr lang="zh-CN" altLang="en-US"/>
            </a:p>
          </p:txBody>
        </p:sp>
        <p:sp>
          <p:nvSpPr>
            <p:cNvPr id="11" name="Oval 34"/>
            <p:cNvSpPr>
              <a:spLocks noChangeArrowheads="1"/>
            </p:cNvSpPr>
            <p:nvPr/>
          </p:nvSpPr>
          <p:spPr bwMode="auto">
            <a:xfrm>
              <a:off x="6626225" y="3611563"/>
              <a:ext cx="990600" cy="9874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35"/>
            <p:cNvSpPr/>
            <p:nvPr/>
          </p:nvSpPr>
          <p:spPr bwMode="auto">
            <a:xfrm>
              <a:off x="7383463" y="3532188"/>
              <a:ext cx="180975" cy="131763"/>
            </a:xfrm>
            <a:custGeom>
              <a:avLst/>
              <a:gdLst>
                <a:gd name="T0" fmla="*/ 95 w 99"/>
                <a:gd name="T1" fmla="*/ 0 h 72"/>
                <a:gd name="T2" fmla="*/ 99 w 99"/>
                <a:gd name="T3" fmla="*/ 8 h 72"/>
                <a:gd name="T4" fmla="*/ 97 w 99"/>
                <a:gd name="T5" fmla="*/ 12 h 72"/>
                <a:gd name="T6" fmla="*/ 93 w 99"/>
                <a:gd name="T7" fmla="*/ 14 h 72"/>
                <a:gd name="T8" fmla="*/ 88 w 99"/>
                <a:gd name="T9" fmla="*/ 19 h 72"/>
                <a:gd name="T10" fmla="*/ 81 w 99"/>
                <a:gd name="T11" fmla="*/ 24 h 72"/>
                <a:gd name="T12" fmla="*/ 86 w 99"/>
                <a:gd name="T13" fmla="*/ 25 h 72"/>
                <a:gd name="T14" fmla="*/ 87 w 99"/>
                <a:gd name="T15" fmla="*/ 24 h 72"/>
                <a:gd name="T16" fmla="*/ 96 w 99"/>
                <a:gd name="T17" fmla="*/ 30 h 72"/>
                <a:gd name="T18" fmla="*/ 95 w 99"/>
                <a:gd name="T19" fmla="*/ 32 h 72"/>
                <a:gd name="T20" fmla="*/ 92 w 99"/>
                <a:gd name="T21" fmla="*/ 33 h 72"/>
                <a:gd name="T22" fmla="*/ 82 w 99"/>
                <a:gd name="T23" fmla="*/ 33 h 72"/>
                <a:gd name="T24" fmla="*/ 74 w 99"/>
                <a:gd name="T25" fmla="*/ 31 h 72"/>
                <a:gd name="T26" fmla="*/ 59 w 99"/>
                <a:gd name="T27" fmla="*/ 39 h 72"/>
                <a:gd name="T28" fmla="*/ 69 w 99"/>
                <a:gd name="T29" fmla="*/ 60 h 72"/>
                <a:gd name="T30" fmla="*/ 82 w 99"/>
                <a:gd name="T31" fmla="*/ 68 h 72"/>
                <a:gd name="T32" fmla="*/ 81 w 99"/>
                <a:gd name="T33" fmla="*/ 70 h 72"/>
                <a:gd name="T34" fmla="*/ 81 w 99"/>
                <a:gd name="T35" fmla="*/ 70 h 72"/>
                <a:gd name="T36" fmla="*/ 73 w 99"/>
                <a:gd name="T37" fmla="*/ 69 h 72"/>
                <a:gd name="T38" fmla="*/ 69 w 99"/>
                <a:gd name="T39" fmla="*/ 71 h 72"/>
                <a:gd name="T40" fmla="*/ 61 w 99"/>
                <a:gd name="T41" fmla="*/ 69 h 72"/>
                <a:gd name="T42" fmla="*/ 58 w 99"/>
                <a:gd name="T43" fmla="*/ 62 h 72"/>
                <a:gd name="T44" fmla="*/ 58 w 99"/>
                <a:gd name="T45" fmla="*/ 52 h 72"/>
                <a:gd name="T46" fmla="*/ 57 w 99"/>
                <a:gd name="T47" fmla="*/ 45 h 72"/>
                <a:gd name="T48" fmla="*/ 55 w 99"/>
                <a:gd name="T49" fmla="*/ 40 h 72"/>
                <a:gd name="T50" fmla="*/ 44 w 99"/>
                <a:gd name="T51" fmla="*/ 45 h 72"/>
                <a:gd name="T52" fmla="*/ 20 w 99"/>
                <a:gd name="T53" fmla="*/ 50 h 72"/>
                <a:gd name="T54" fmla="*/ 0 w 99"/>
                <a:gd name="T55" fmla="*/ 48 h 72"/>
                <a:gd name="T56" fmla="*/ 1 w 99"/>
                <a:gd name="T57" fmla="*/ 47 h 72"/>
                <a:gd name="T58" fmla="*/ 15 w 99"/>
                <a:gd name="T59" fmla="*/ 46 h 72"/>
                <a:gd name="T60" fmla="*/ 47 w 99"/>
                <a:gd name="T61" fmla="*/ 33 h 72"/>
                <a:gd name="T62" fmla="*/ 59 w 99"/>
                <a:gd name="T63" fmla="*/ 26 h 72"/>
                <a:gd name="T64" fmla="*/ 54 w 99"/>
                <a:gd name="T65" fmla="*/ 13 h 72"/>
                <a:gd name="T66" fmla="*/ 56 w 99"/>
                <a:gd name="T67" fmla="*/ 13 h 72"/>
                <a:gd name="T68" fmla="*/ 69 w 99"/>
                <a:gd name="T69" fmla="*/ 21 h 72"/>
                <a:gd name="T70" fmla="*/ 78 w 99"/>
                <a:gd name="T71" fmla="*/ 15 h 72"/>
                <a:gd name="T72" fmla="*/ 85 w 99"/>
                <a:gd name="T73" fmla="*/ 9 h 72"/>
                <a:gd name="T74" fmla="*/ 95 w 99"/>
                <a:gd name="T7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72">
                  <a:moveTo>
                    <a:pt x="95" y="0"/>
                  </a:moveTo>
                  <a:cubicBezTo>
                    <a:pt x="98" y="2"/>
                    <a:pt x="98" y="5"/>
                    <a:pt x="99" y="8"/>
                  </a:cubicBezTo>
                  <a:cubicBezTo>
                    <a:pt x="98" y="9"/>
                    <a:pt x="97" y="10"/>
                    <a:pt x="97" y="12"/>
                  </a:cubicBezTo>
                  <a:cubicBezTo>
                    <a:pt x="96" y="13"/>
                    <a:pt x="94" y="13"/>
                    <a:pt x="93" y="14"/>
                  </a:cubicBezTo>
                  <a:cubicBezTo>
                    <a:pt x="91" y="15"/>
                    <a:pt x="90" y="17"/>
                    <a:pt x="88" y="19"/>
                  </a:cubicBezTo>
                  <a:cubicBezTo>
                    <a:pt x="86" y="20"/>
                    <a:pt x="83" y="21"/>
                    <a:pt x="81" y="24"/>
                  </a:cubicBezTo>
                  <a:cubicBezTo>
                    <a:pt x="83" y="24"/>
                    <a:pt x="84" y="25"/>
                    <a:pt x="86" y="25"/>
                  </a:cubicBezTo>
                  <a:cubicBezTo>
                    <a:pt x="87" y="24"/>
                    <a:pt x="87" y="24"/>
                    <a:pt x="87" y="24"/>
                  </a:cubicBezTo>
                  <a:cubicBezTo>
                    <a:pt x="90" y="26"/>
                    <a:pt x="93" y="28"/>
                    <a:pt x="96" y="30"/>
                  </a:cubicBezTo>
                  <a:cubicBezTo>
                    <a:pt x="95" y="30"/>
                    <a:pt x="95" y="31"/>
                    <a:pt x="95" y="32"/>
                  </a:cubicBezTo>
                  <a:cubicBezTo>
                    <a:pt x="94" y="32"/>
                    <a:pt x="93" y="33"/>
                    <a:pt x="92" y="33"/>
                  </a:cubicBezTo>
                  <a:cubicBezTo>
                    <a:pt x="89" y="33"/>
                    <a:pt x="85" y="33"/>
                    <a:pt x="82" y="33"/>
                  </a:cubicBezTo>
                  <a:cubicBezTo>
                    <a:pt x="79" y="32"/>
                    <a:pt x="77" y="31"/>
                    <a:pt x="74" y="31"/>
                  </a:cubicBezTo>
                  <a:cubicBezTo>
                    <a:pt x="71" y="31"/>
                    <a:pt x="60" y="37"/>
                    <a:pt x="59" y="39"/>
                  </a:cubicBezTo>
                  <a:cubicBezTo>
                    <a:pt x="63" y="46"/>
                    <a:pt x="64" y="54"/>
                    <a:pt x="69" y="60"/>
                  </a:cubicBezTo>
                  <a:cubicBezTo>
                    <a:pt x="72" y="64"/>
                    <a:pt x="77" y="66"/>
                    <a:pt x="82" y="68"/>
                  </a:cubicBezTo>
                  <a:cubicBezTo>
                    <a:pt x="82" y="69"/>
                    <a:pt x="82" y="69"/>
                    <a:pt x="81" y="70"/>
                  </a:cubicBezTo>
                  <a:cubicBezTo>
                    <a:pt x="81" y="70"/>
                    <a:pt x="81" y="70"/>
                    <a:pt x="81" y="70"/>
                  </a:cubicBezTo>
                  <a:cubicBezTo>
                    <a:pt x="78" y="70"/>
                    <a:pt x="75" y="69"/>
                    <a:pt x="73" y="69"/>
                  </a:cubicBezTo>
                  <a:cubicBezTo>
                    <a:pt x="71" y="70"/>
                    <a:pt x="70" y="71"/>
                    <a:pt x="69" y="71"/>
                  </a:cubicBezTo>
                  <a:cubicBezTo>
                    <a:pt x="67" y="72"/>
                    <a:pt x="64" y="70"/>
                    <a:pt x="61" y="69"/>
                  </a:cubicBezTo>
                  <a:cubicBezTo>
                    <a:pt x="61" y="66"/>
                    <a:pt x="59" y="65"/>
                    <a:pt x="58" y="62"/>
                  </a:cubicBezTo>
                  <a:cubicBezTo>
                    <a:pt x="58" y="59"/>
                    <a:pt x="59" y="55"/>
                    <a:pt x="58" y="52"/>
                  </a:cubicBezTo>
                  <a:cubicBezTo>
                    <a:pt x="58" y="50"/>
                    <a:pt x="57" y="47"/>
                    <a:pt x="57" y="45"/>
                  </a:cubicBezTo>
                  <a:cubicBezTo>
                    <a:pt x="57" y="44"/>
                    <a:pt x="57" y="42"/>
                    <a:pt x="55" y="40"/>
                  </a:cubicBezTo>
                  <a:cubicBezTo>
                    <a:pt x="52" y="43"/>
                    <a:pt x="48" y="43"/>
                    <a:pt x="44" y="45"/>
                  </a:cubicBezTo>
                  <a:cubicBezTo>
                    <a:pt x="36" y="49"/>
                    <a:pt x="29" y="49"/>
                    <a:pt x="20" y="50"/>
                  </a:cubicBezTo>
                  <a:cubicBezTo>
                    <a:pt x="14" y="51"/>
                    <a:pt x="8" y="52"/>
                    <a:pt x="0" y="48"/>
                  </a:cubicBezTo>
                  <a:cubicBezTo>
                    <a:pt x="1" y="47"/>
                    <a:pt x="1" y="47"/>
                    <a:pt x="1" y="47"/>
                  </a:cubicBezTo>
                  <a:cubicBezTo>
                    <a:pt x="6" y="48"/>
                    <a:pt x="10" y="46"/>
                    <a:pt x="15" y="46"/>
                  </a:cubicBezTo>
                  <a:cubicBezTo>
                    <a:pt x="26" y="44"/>
                    <a:pt x="37" y="39"/>
                    <a:pt x="47" y="33"/>
                  </a:cubicBezTo>
                  <a:cubicBezTo>
                    <a:pt x="50" y="31"/>
                    <a:pt x="56" y="30"/>
                    <a:pt x="59" y="26"/>
                  </a:cubicBezTo>
                  <a:cubicBezTo>
                    <a:pt x="57" y="24"/>
                    <a:pt x="53" y="16"/>
                    <a:pt x="54" y="13"/>
                  </a:cubicBezTo>
                  <a:cubicBezTo>
                    <a:pt x="55" y="13"/>
                    <a:pt x="55" y="13"/>
                    <a:pt x="56" y="13"/>
                  </a:cubicBezTo>
                  <a:cubicBezTo>
                    <a:pt x="58" y="18"/>
                    <a:pt x="65" y="19"/>
                    <a:pt x="69" y="21"/>
                  </a:cubicBezTo>
                  <a:cubicBezTo>
                    <a:pt x="72" y="18"/>
                    <a:pt x="75" y="17"/>
                    <a:pt x="78" y="15"/>
                  </a:cubicBezTo>
                  <a:cubicBezTo>
                    <a:pt x="81" y="13"/>
                    <a:pt x="82" y="11"/>
                    <a:pt x="85" y="9"/>
                  </a:cubicBezTo>
                  <a:cubicBezTo>
                    <a:pt x="88" y="7"/>
                    <a:pt x="92" y="5"/>
                    <a:pt x="9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36"/>
            <p:cNvSpPr/>
            <p:nvPr/>
          </p:nvSpPr>
          <p:spPr bwMode="auto">
            <a:xfrm>
              <a:off x="6978650" y="3405188"/>
              <a:ext cx="71438" cy="42863"/>
            </a:xfrm>
            <a:custGeom>
              <a:avLst/>
              <a:gdLst>
                <a:gd name="T0" fmla="*/ 4 w 39"/>
                <a:gd name="T1" fmla="*/ 1 h 23"/>
                <a:gd name="T2" fmla="*/ 19 w 39"/>
                <a:gd name="T3" fmla="*/ 4 h 23"/>
                <a:gd name="T4" fmla="*/ 21 w 39"/>
                <a:gd name="T5" fmla="*/ 8 h 23"/>
                <a:gd name="T6" fmla="*/ 28 w 39"/>
                <a:gd name="T7" fmla="*/ 5 h 23"/>
                <a:gd name="T8" fmla="*/ 29 w 39"/>
                <a:gd name="T9" fmla="*/ 3 h 23"/>
                <a:gd name="T10" fmla="*/ 37 w 39"/>
                <a:gd name="T11" fmla="*/ 2 h 23"/>
                <a:gd name="T12" fmla="*/ 39 w 39"/>
                <a:gd name="T13" fmla="*/ 5 h 23"/>
                <a:gd name="T14" fmla="*/ 38 w 39"/>
                <a:gd name="T15" fmla="*/ 6 h 23"/>
                <a:gd name="T16" fmla="*/ 18 w 39"/>
                <a:gd name="T17" fmla="*/ 18 h 23"/>
                <a:gd name="T18" fmla="*/ 18 w 39"/>
                <a:gd name="T19" fmla="*/ 17 h 23"/>
                <a:gd name="T20" fmla="*/ 19 w 39"/>
                <a:gd name="T21" fmla="*/ 15 h 23"/>
                <a:gd name="T22" fmla="*/ 19 w 39"/>
                <a:gd name="T23" fmla="*/ 15 h 23"/>
                <a:gd name="T24" fmla="*/ 19 w 39"/>
                <a:gd name="T25" fmla="*/ 15 h 23"/>
                <a:gd name="T26" fmla="*/ 16 w 39"/>
                <a:gd name="T27" fmla="*/ 17 h 23"/>
                <a:gd name="T28" fmla="*/ 1 w 39"/>
                <a:gd name="T29" fmla="*/ 23 h 23"/>
                <a:gd name="T30" fmla="*/ 0 w 39"/>
                <a:gd name="T31" fmla="*/ 22 h 23"/>
                <a:gd name="T32" fmla="*/ 9 w 39"/>
                <a:gd name="T33" fmla="*/ 8 h 23"/>
                <a:gd name="T34" fmla="*/ 4 w 39"/>
                <a:gd name="T3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23">
                  <a:moveTo>
                    <a:pt x="4" y="1"/>
                  </a:moveTo>
                  <a:cubicBezTo>
                    <a:pt x="8" y="0"/>
                    <a:pt x="17" y="1"/>
                    <a:pt x="19" y="4"/>
                  </a:cubicBezTo>
                  <a:cubicBezTo>
                    <a:pt x="20" y="5"/>
                    <a:pt x="20" y="6"/>
                    <a:pt x="21" y="8"/>
                  </a:cubicBezTo>
                  <a:cubicBezTo>
                    <a:pt x="22" y="7"/>
                    <a:pt x="27" y="6"/>
                    <a:pt x="28" y="5"/>
                  </a:cubicBezTo>
                  <a:cubicBezTo>
                    <a:pt x="28" y="5"/>
                    <a:pt x="28" y="4"/>
                    <a:pt x="29" y="3"/>
                  </a:cubicBezTo>
                  <a:cubicBezTo>
                    <a:pt x="29" y="3"/>
                    <a:pt x="36" y="2"/>
                    <a:pt x="37" y="2"/>
                  </a:cubicBezTo>
                  <a:cubicBezTo>
                    <a:pt x="38" y="3"/>
                    <a:pt x="38" y="3"/>
                    <a:pt x="39" y="5"/>
                  </a:cubicBezTo>
                  <a:cubicBezTo>
                    <a:pt x="38" y="5"/>
                    <a:pt x="38" y="6"/>
                    <a:pt x="38" y="6"/>
                  </a:cubicBezTo>
                  <a:cubicBezTo>
                    <a:pt x="30" y="9"/>
                    <a:pt x="26" y="16"/>
                    <a:pt x="18" y="18"/>
                  </a:cubicBezTo>
                  <a:cubicBezTo>
                    <a:pt x="18" y="18"/>
                    <a:pt x="18" y="17"/>
                    <a:pt x="18" y="17"/>
                  </a:cubicBezTo>
                  <a:cubicBezTo>
                    <a:pt x="18" y="16"/>
                    <a:pt x="19" y="16"/>
                    <a:pt x="19" y="15"/>
                  </a:cubicBezTo>
                  <a:cubicBezTo>
                    <a:pt x="19" y="15"/>
                    <a:pt x="19" y="15"/>
                    <a:pt x="19" y="15"/>
                  </a:cubicBezTo>
                  <a:cubicBezTo>
                    <a:pt x="19" y="15"/>
                    <a:pt x="19" y="15"/>
                    <a:pt x="19" y="15"/>
                  </a:cubicBezTo>
                  <a:cubicBezTo>
                    <a:pt x="18" y="16"/>
                    <a:pt x="17" y="16"/>
                    <a:pt x="16" y="17"/>
                  </a:cubicBezTo>
                  <a:cubicBezTo>
                    <a:pt x="11" y="19"/>
                    <a:pt x="7" y="21"/>
                    <a:pt x="1" y="23"/>
                  </a:cubicBezTo>
                  <a:cubicBezTo>
                    <a:pt x="0" y="22"/>
                    <a:pt x="0" y="22"/>
                    <a:pt x="0" y="22"/>
                  </a:cubicBezTo>
                  <a:cubicBezTo>
                    <a:pt x="5" y="20"/>
                    <a:pt x="10" y="14"/>
                    <a:pt x="9" y="8"/>
                  </a:cubicBezTo>
                  <a:cubicBezTo>
                    <a:pt x="8" y="8"/>
                    <a:pt x="4" y="2"/>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7"/>
            <p:cNvSpPr/>
            <p:nvPr/>
          </p:nvSpPr>
          <p:spPr bwMode="auto">
            <a:xfrm>
              <a:off x="6972300" y="3446463"/>
              <a:ext cx="66675" cy="49213"/>
            </a:xfrm>
            <a:custGeom>
              <a:avLst/>
              <a:gdLst>
                <a:gd name="T0" fmla="*/ 25 w 36"/>
                <a:gd name="T1" fmla="*/ 11 h 27"/>
                <a:gd name="T2" fmla="*/ 25 w 36"/>
                <a:gd name="T3" fmla="*/ 5 h 27"/>
                <a:gd name="T4" fmla="*/ 25 w 36"/>
                <a:gd name="T5" fmla="*/ 5 h 27"/>
                <a:gd name="T6" fmla="*/ 24 w 36"/>
                <a:gd name="T7" fmla="*/ 5 h 27"/>
                <a:gd name="T8" fmla="*/ 19 w 36"/>
                <a:gd name="T9" fmla="*/ 13 h 27"/>
                <a:gd name="T10" fmla="*/ 7 w 36"/>
                <a:gd name="T11" fmla="*/ 21 h 27"/>
                <a:gd name="T12" fmla="*/ 0 w 36"/>
                <a:gd name="T13" fmla="*/ 23 h 27"/>
                <a:gd name="T14" fmla="*/ 1 w 36"/>
                <a:gd name="T15" fmla="*/ 20 h 27"/>
                <a:gd name="T16" fmla="*/ 4 w 36"/>
                <a:gd name="T17" fmla="*/ 16 h 27"/>
                <a:gd name="T18" fmla="*/ 11 w 36"/>
                <a:gd name="T19" fmla="*/ 7 h 27"/>
                <a:gd name="T20" fmla="*/ 12 w 36"/>
                <a:gd name="T21" fmla="*/ 11 h 27"/>
                <a:gd name="T22" fmla="*/ 12 w 36"/>
                <a:gd name="T23" fmla="*/ 11 h 27"/>
                <a:gd name="T24" fmla="*/ 17 w 36"/>
                <a:gd name="T25" fmla="*/ 8 h 27"/>
                <a:gd name="T26" fmla="*/ 29 w 36"/>
                <a:gd name="T27" fmla="*/ 1 h 27"/>
                <a:gd name="T28" fmla="*/ 34 w 36"/>
                <a:gd name="T29" fmla="*/ 1 h 27"/>
                <a:gd name="T30" fmla="*/ 35 w 36"/>
                <a:gd name="T31" fmla="*/ 3 h 27"/>
                <a:gd name="T32" fmla="*/ 34 w 36"/>
                <a:gd name="T33" fmla="*/ 8 h 27"/>
                <a:gd name="T34" fmla="*/ 25 w 36"/>
                <a:gd name="T35"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27">
                  <a:moveTo>
                    <a:pt x="25" y="11"/>
                  </a:moveTo>
                  <a:cubicBezTo>
                    <a:pt x="25" y="8"/>
                    <a:pt x="27" y="6"/>
                    <a:pt x="25" y="5"/>
                  </a:cubicBezTo>
                  <a:cubicBezTo>
                    <a:pt x="25" y="5"/>
                    <a:pt x="25" y="5"/>
                    <a:pt x="25" y="5"/>
                  </a:cubicBezTo>
                  <a:cubicBezTo>
                    <a:pt x="24" y="5"/>
                    <a:pt x="24" y="5"/>
                    <a:pt x="24" y="5"/>
                  </a:cubicBezTo>
                  <a:cubicBezTo>
                    <a:pt x="22" y="7"/>
                    <a:pt x="21" y="11"/>
                    <a:pt x="19" y="13"/>
                  </a:cubicBezTo>
                  <a:cubicBezTo>
                    <a:pt x="16" y="16"/>
                    <a:pt x="11" y="18"/>
                    <a:pt x="7" y="21"/>
                  </a:cubicBezTo>
                  <a:cubicBezTo>
                    <a:pt x="6" y="23"/>
                    <a:pt x="1" y="27"/>
                    <a:pt x="0" y="23"/>
                  </a:cubicBezTo>
                  <a:cubicBezTo>
                    <a:pt x="1" y="22"/>
                    <a:pt x="0" y="21"/>
                    <a:pt x="1" y="20"/>
                  </a:cubicBezTo>
                  <a:cubicBezTo>
                    <a:pt x="2" y="18"/>
                    <a:pt x="3" y="17"/>
                    <a:pt x="4" y="16"/>
                  </a:cubicBezTo>
                  <a:cubicBezTo>
                    <a:pt x="6" y="14"/>
                    <a:pt x="8" y="9"/>
                    <a:pt x="11" y="7"/>
                  </a:cubicBezTo>
                  <a:cubicBezTo>
                    <a:pt x="12" y="9"/>
                    <a:pt x="12" y="10"/>
                    <a:pt x="12" y="11"/>
                  </a:cubicBezTo>
                  <a:cubicBezTo>
                    <a:pt x="12" y="11"/>
                    <a:pt x="12" y="11"/>
                    <a:pt x="12" y="11"/>
                  </a:cubicBezTo>
                  <a:cubicBezTo>
                    <a:pt x="14" y="10"/>
                    <a:pt x="15" y="9"/>
                    <a:pt x="17" y="8"/>
                  </a:cubicBezTo>
                  <a:cubicBezTo>
                    <a:pt x="19" y="6"/>
                    <a:pt x="23" y="0"/>
                    <a:pt x="29" y="1"/>
                  </a:cubicBezTo>
                  <a:cubicBezTo>
                    <a:pt x="30" y="1"/>
                    <a:pt x="32" y="1"/>
                    <a:pt x="34" y="1"/>
                  </a:cubicBezTo>
                  <a:cubicBezTo>
                    <a:pt x="34" y="2"/>
                    <a:pt x="34" y="2"/>
                    <a:pt x="35" y="3"/>
                  </a:cubicBezTo>
                  <a:cubicBezTo>
                    <a:pt x="35" y="5"/>
                    <a:pt x="36" y="7"/>
                    <a:pt x="34" y="8"/>
                  </a:cubicBezTo>
                  <a:cubicBezTo>
                    <a:pt x="33" y="9"/>
                    <a:pt x="27" y="10"/>
                    <a:pt x="2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8"/>
            <p:cNvSpPr/>
            <p:nvPr/>
          </p:nvSpPr>
          <p:spPr bwMode="auto">
            <a:xfrm>
              <a:off x="6958013" y="3482975"/>
              <a:ext cx="130175" cy="95250"/>
            </a:xfrm>
            <a:custGeom>
              <a:avLst/>
              <a:gdLst>
                <a:gd name="T0" fmla="*/ 29 w 71"/>
                <a:gd name="T1" fmla="*/ 1 h 52"/>
                <a:gd name="T2" fmla="*/ 31 w 71"/>
                <a:gd name="T3" fmla="*/ 0 h 52"/>
                <a:gd name="T4" fmla="*/ 35 w 71"/>
                <a:gd name="T5" fmla="*/ 3 h 52"/>
                <a:gd name="T6" fmla="*/ 39 w 71"/>
                <a:gd name="T7" fmla="*/ 6 h 52"/>
                <a:gd name="T8" fmla="*/ 39 w 71"/>
                <a:gd name="T9" fmla="*/ 12 h 52"/>
                <a:gd name="T10" fmla="*/ 36 w 71"/>
                <a:gd name="T11" fmla="*/ 17 h 52"/>
                <a:gd name="T12" fmla="*/ 41 w 71"/>
                <a:gd name="T13" fmla="*/ 21 h 52"/>
                <a:gd name="T14" fmla="*/ 54 w 71"/>
                <a:gd name="T15" fmla="*/ 31 h 52"/>
                <a:gd name="T16" fmla="*/ 59 w 71"/>
                <a:gd name="T17" fmla="*/ 34 h 52"/>
                <a:gd name="T18" fmla="*/ 71 w 71"/>
                <a:gd name="T19" fmla="*/ 37 h 52"/>
                <a:gd name="T20" fmla="*/ 68 w 71"/>
                <a:gd name="T21" fmla="*/ 39 h 52"/>
                <a:gd name="T22" fmla="*/ 63 w 71"/>
                <a:gd name="T23" fmla="*/ 40 h 52"/>
                <a:gd name="T24" fmla="*/ 59 w 71"/>
                <a:gd name="T25" fmla="*/ 42 h 52"/>
                <a:gd name="T26" fmla="*/ 50 w 71"/>
                <a:gd name="T27" fmla="*/ 42 h 52"/>
                <a:gd name="T28" fmla="*/ 40 w 71"/>
                <a:gd name="T29" fmla="*/ 33 h 52"/>
                <a:gd name="T30" fmla="*/ 32 w 71"/>
                <a:gd name="T31" fmla="*/ 23 h 52"/>
                <a:gd name="T32" fmla="*/ 31 w 71"/>
                <a:gd name="T33" fmla="*/ 23 h 52"/>
                <a:gd name="T34" fmla="*/ 15 w 71"/>
                <a:gd name="T35" fmla="*/ 45 h 52"/>
                <a:gd name="T36" fmla="*/ 1 w 71"/>
                <a:gd name="T37" fmla="*/ 52 h 52"/>
                <a:gd name="T38" fmla="*/ 0 w 71"/>
                <a:gd name="T39" fmla="*/ 51 h 52"/>
                <a:gd name="T40" fmla="*/ 1 w 71"/>
                <a:gd name="T41" fmla="*/ 51 h 52"/>
                <a:gd name="T42" fmla="*/ 4 w 71"/>
                <a:gd name="T43" fmla="*/ 50 h 52"/>
                <a:gd name="T44" fmla="*/ 11 w 71"/>
                <a:gd name="T45" fmla="*/ 44 h 52"/>
                <a:gd name="T46" fmla="*/ 17 w 71"/>
                <a:gd name="T47" fmla="*/ 35 h 52"/>
                <a:gd name="T48" fmla="*/ 21 w 71"/>
                <a:gd name="T49" fmla="*/ 27 h 52"/>
                <a:gd name="T50" fmla="*/ 25 w 71"/>
                <a:gd name="T51" fmla="*/ 16 h 52"/>
                <a:gd name="T52" fmla="*/ 15 w 71"/>
                <a:gd name="T53" fmla="*/ 5 h 52"/>
                <a:gd name="T54" fmla="*/ 27 w 71"/>
                <a:gd name="T55" fmla="*/ 10 h 52"/>
                <a:gd name="T56" fmla="*/ 27 w 71"/>
                <a:gd name="T57" fmla="*/ 10 h 52"/>
                <a:gd name="T58" fmla="*/ 27 w 71"/>
                <a:gd name="T59" fmla="*/ 10 h 52"/>
                <a:gd name="T60" fmla="*/ 29 w 71"/>
                <a:gd name="T61"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52">
                  <a:moveTo>
                    <a:pt x="29" y="1"/>
                  </a:moveTo>
                  <a:cubicBezTo>
                    <a:pt x="29" y="1"/>
                    <a:pt x="30" y="1"/>
                    <a:pt x="31" y="0"/>
                  </a:cubicBezTo>
                  <a:cubicBezTo>
                    <a:pt x="32" y="2"/>
                    <a:pt x="34" y="2"/>
                    <a:pt x="35" y="3"/>
                  </a:cubicBezTo>
                  <a:cubicBezTo>
                    <a:pt x="36" y="4"/>
                    <a:pt x="37" y="5"/>
                    <a:pt x="39" y="6"/>
                  </a:cubicBezTo>
                  <a:cubicBezTo>
                    <a:pt x="39" y="8"/>
                    <a:pt x="40" y="10"/>
                    <a:pt x="39" y="12"/>
                  </a:cubicBezTo>
                  <a:cubicBezTo>
                    <a:pt x="38" y="14"/>
                    <a:pt x="36" y="14"/>
                    <a:pt x="36" y="17"/>
                  </a:cubicBezTo>
                  <a:cubicBezTo>
                    <a:pt x="38" y="18"/>
                    <a:pt x="40" y="20"/>
                    <a:pt x="41" y="21"/>
                  </a:cubicBezTo>
                  <a:cubicBezTo>
                    <a:pt x="45" y="25"/>
                    <a:pt x="49" y="28"/>
                    <a:pt x="54" y="31"/>
                  </a:cubicBezTo>
                  <a:cubicBezTo>
                    <a:pt x="56" y="32"/>
                    <a:pt x="57" y="33"/>
                    <a:pt x="59" y="34"/>
                  </a:cubicBezTo>
                  <a:cubicBezTo>
                    <a:pt x="61" y="35"/>
                    <a:pt x="70" y="35"/>
                    <a:pt x="71" y="37"/>
                  </a:cubicBezTo>
                  <a:cubicBezTo>
                    <a:pt x="70" y="38"/>
                    <a:pt x="69" y="38"/>
                    <a:pt x="68" y="39"/>
                  </a:cubicBezTo>
                  <a:cubicBezTo>
                    <a:pt x="66" y="39"/>
                    <a:pt x="65" y="40"/>
                    <a:pt x="63" y="40"/>
                  </a:cubicBezTo>
                  <a:cubicBezTo>
                    <a:pt x="62" y="40"/>
                    <a:pt x="60" y="42"/>
                    <a:pt x="59" y="42"/>
                  </a:cubicBezTo>
                  <a:cubicBezTo>
                    <a:pt x="55" y="44"/>
                    <a:pt x="52" y="43"/>
                    <a:pt x="50" y="42"/>
                  </a:cubicBezTo>
                  <a:cubicBezTo>
                    <a:pt x="44" y="40"/>
                    <a:pt x="44" y="38"/>
                    <a:pt x="40" y="33"/>
                  </a:cubicBezTo>
                  <a:cubicBezTo>
                    <a:pt x="37" y="29"/>
                    <a:pt x="34" y="26"/>
                    <a:pt x="32" y="23"/>
                  </a:cubicBezTo>
                  <a:cubicBezTo>
                    <a:pt x="31" y="23"/>
                    <a:pt x="31" y="23"/>
                    <a:pt x="31" y="23"/>
                  </a:cubicBezTo>
                  <a:cubicBezTo>
                    <a:pt x="27" y="33"/>
                    <a:pt x="23" y="38"/>
                    <a:pt x="15" y="45"/>
                  </a:cubicBezTo>
                  <a:cubicBezTo>
                    <a:pt x="11" y="48"/>
                    <a:pt x="8" y="51"/>
                    <a:pt x="1" y="52"/>
                  </a:cubicBezTo>
                  <a:cubicBezTo>
                    <a:pt x="0" y="51"/>
                    <a:pt x="0" y="51"/>
                    <a:pt x="0" y="51"/>
                  </a:cubicBezTo>
                  <a:cubicBezTo>
                    <a:pt x="1" y="51"/>
                    <a:pt x="1" y="51"/>
                    <a:pt x="1" y="51"/>
                  </a:cubicBezTo>
                  <a:cubicBezTo>
                    <a:pt x="1" y="50"/>
                    <a:pt x="3" y="50"/>
                    <a:pt x="4" y="50"/>
                  </a:cubicBezTo>
                  <a:cubicBezTo>
                    <a:pt x="6" y="48"/>
                    <a:pt x="9" y="46"/>
                    <a:pt x="11" y="44"/>
                  </a:cubicBezTo>
                  <a:cubicBezTo>
                    <a:pt x="13" y="42"/>
                    <a:pt x="15" y="37"/>
                    <a:pt x="17" y="35"/>
                  </a:cubicBezTo>
                  <a:cubicBezTo>
                    <a:pt x="18" y="32"/>
                    <a:pt x="20" y="30"/>
                    <a:pt x="21" y="27"/>
                  </a:cubicBezTo>
                  <a:cubicBezTo>
                    <a:pt x="23" y="23"/>
                    <a:pt x="23" y="19"/>
                    <a:pt x="25" y="16"/>
                  </a:cubicBezTo>
                  <a:cubicBezTo>
                    <a:pt x="23" y="12"/>
                    <a:pt x="16" y="9"/>
                    <a:pt x="15" y="5"/>
                  </a:cubicBezTo>
                  <a:cubicBezTo>
                    <a:pt x="18" y="4"/>
                    <a:pt x="24" y="8"/>
                    <a:pt x="27" y="10"/>
                  </a:cubicBezTo>
                  <a:cubicBezTo>
                    <a:pt x="27" y="10"/>
                    <a:pt x="27" y="10"/>
                    <a:pt x="27" y="10"/>
                  </a:cubicBezTo>
                  <a:cubicBezTo>
                    <a:pt x="27" y="10"/>
                    <a:pt x="27" y="10"/>
                    <a:pt x="27" y="10"/>
                  </a:cubicBezTo>
                  <a:cubicBezTo>
                    <a:pt x="28" y="8"/>
                    <a:pt x="29" y="4"/>
                    <a:pt x="2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39"/>
            <p:cNvSpPr/>
            <p:nvPr/>
          </p:nvSpPr>
          <p:spPr bwMode="auto">
            <a:xfrm>
              <a:off x="7232650" y="3403600"/>
              <a:ext cx="87313" cy="55563"/>
            </a:xfrm>
            <a:custGeom>
              <a:avLst/>
              <a:gdLst>
                <a:gd name="T0" fmla="*/ 22 w 48"/>
                <a:gd name="T1" fmla="*/ 30 h 30"/>
                <a:gd name="T2" fmla="*/ 22 w 48"/>
                <a:gd name="T3" fmla="*/ 29 h 30"/>
                <a:gd name="T4" fmla="*/ 29 w 48"/>
                <a:gd name="T5" fmla="*/ 24 h 30"/>
                <a:gd name="T6" fmla="*/ 29 w 48"/>
                <a:gd name="T7" fmla="*/ 23 h 30"/>
                <a:gd name="T8" fmla="*/ 29 w 48"/>
                <a:gd name="T9" fmla="*/ 18 h 30"/>
                <a:gd name="T10" fmla="*/ 37 w 48"/>
                <a:gd name="T11" fmla="*/ 9 h 30"/>
                <a:gd name="T12" fmla="*/ 36 w 48"/>
                <a:gd name="T13" fmla="*/ 9 h 30"/>
                <a:gd name="T14" fmla="*/ 31 w 48"/>
                <a:gd name="T15" fmla="*/ 13 h 30"/>
                <a:gd name="T16" fmla="*/ 21 w 48"/>
                <a:gd name="T17" fmla="*/ 20 h 30"/>
                <a:gd name="T18" fmla="*/ 14 w 48"/>
                <a:gd name="T19" fmla="*/ 24 h 30"/>
                <a:gd name="T20" fmla="*/ 0 w 48"/>
                <a:gd name="T21" fmla="*/ 22 h 30"/>
                <a:gd name="T22" fmla="*/ 14 w 48"/>
                <a:gd name="T23" fmla="*/ 14 h 30"/>
                <a:gd name="T24" fmla="*/ 31 w 48"/>
                <a:gd name="T25" fmla="*/ 6 h 30"/>
                <a:gd name="T26" fmla="*/ 34 w 48"/>
                <a:gd name="T27" fmla="*/ 4 h 30"/>
                <a:gd name="T28" fmla="*/ 39 w 48"/>
                <a:gd name="T29" fmla="*/ 2 h 30"/>
                <a:gd name="T30" fmla="*/ 41 w 48"/>
                <a:gd name="T31" fmla="*/ 0 h 30"/>
                <a:gd name="T32" fmla="*/ 46 w 48"/>
                <a:gd name="T33" fmla="*/ 1 h 30"/>
                <a:gd name="T34" fmla="*/ 47 w 48"/>
                <a:gd name="T35" fmla="*/ 1 h 30"/>
                <a:gd name="T36" fmla="*/ 48 w 48"/>
                <a:gd name="T37" fmla="*/ 6 h 30"/>
                <a:gd name="T38" fmla="*/ 44 w 48"/>
                <a:gd name="T39" fmla="*/ 10 h 30"/>
                <a:gd name="T40" fmla="*/ 41 w 48"/>
                <a:gd name="T41" fmla="*/ 12 h 30"/>
                <a:gd name="T42" fmla="*/ 35 w 48"/>
                <a:gd name="T43" fmla="*/ 19 h 30"/>
                <a:gd name="T44" fmla="*/ 35 w 48"/>
                <a:gd name="T45" fmla="*/ 19 h 30"/>
                <a:gd name="T46" fmla="*/ 38 w 48"/>
                <a:gd name="T47" fmla="*/ 22 h 30"/>
                <a:gd name="T48" fmla="*/ 38 w 48"/>
                <a:gd name="T49" fmla="*/ 25 h 30"/>
                <a:gd name="T50" fmla="*/ 22 w 48"/>
                <a:gd name="T5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30">
                  <a:moveTo>
                    <a:pt x="22" y="30"/>
                  </a:moveTo>
                  <a:cubicBezTo>
                    <a:pt x="22" y="29"/>
                    <a:pt x="22" y="29"/>
                    <a:pt x="22" y="29"/>
                  </a:cubicBezTo>
                  <a:cubicBezTo>
                    <a:pt x="25" y="28"/>
                    <a:pt x="27" y="25"/>
                    <a:pt x="29" y="24"/>
                  </a:cubicBezTo>
                  <a:cubicBezTo>
                    <a:pt x="29" y="23"/>
                    <a:pt x="29" y="23"/>
                    <a:pt x="29" y="23"/>
                  </a:cubicBezTo>
                  <a:cubicBezTo>
                    <a:pt x="28" y="22"/>
                    <a:pt x="29" y="20"/>
                    <a:pt x="29" y="18"/>
                  </a:cubicBezTo>
                  <a:cubicBezTo>
                    <a:pt x="32" y="15"/>
                    <a:pt x="35" y="13"/>
                    <a:pt x="37" y="9"/>
                  </a:cubicBezTo>
                  <a:cubicBezTo>
                    <a:pt x="36" y="9"/>
                    <a:pt x="36" y="9"/>
                    <a:pt x="36" y="9"/>
                  </a:cubicBezTo>
                  <a:cubicBezTo>
                    <a:pt x="35" y="11"/>
                    <a:pt x="33" y="12"/>
                    <a:pt x="31" y="13"/>
                  </a:cubicBezTo>
                  <a:cubicBezTo>
                    <a:pt x="27" y="15"/>
                    <a:pt x="24" y="18"/>
                    <a:pt x="21" y="20"/>
                  </a:cubicBezTo>
                  <a:cubicBezTo>
                    <a:pt x="19" y="21"/>
                    <a:pt x="17" y="24"/>
                    <a:pt x="14" y="24"/>
                  </a:cubicBezTo>
                  <a:cubicBezTo>
                    <a:pt x="12" y="25"/>
                    <a:pt x="0" y="26"/>
                    <a:pt x="0" y="22"/>
                  </a:cubicBezTo>
                  <a:cubicBezTo>
                    <a:pt x="6" y="21"/>
                    <a:pt x="10" y="17"/>
                    <a:pt x="14" y="14"/>
                  </a:cubicBezTo>
                  <a:cubicBezTo>
                    <a:pt x="20" y="11"/>
                    <a:pt x="25" y="8"/>
                    <a:pt x="31" y="6"/>
                  </a:cubicBezTo>
                  <a:cubicBezTo>
                    <a:pt x="32" y="5"/>
                    <a:pt x="33" y="4"/>
                    <a:pt x="34" y="4"/>
                  </a:cubicBezTo>
                  <a:cubicBezTo>
                    <a:pt x="36" y="3"/>
                    <a:pt x="38" y="3"/>
                    <a:pt x="39" y="2"/>
                  </a:cubicBezTo>
                  <a:cubicBezTo>
                    <a:pt x="40" y="2"/>
                    <a:pt x="40" y="1"/>
                    <a:pt x="41" y="0"/>
                  </a:cubicBezTo>
                  <a:cubicBezTo>
                    <a:pt x="43" y="1"/>
                    <a:pt x="45" y="1"/>
                    <a:pt x="46" y="1"/>
                  </a:cubicBezTo>
                  <a:cubicBezTo>
                    <a:pt x="47" y="1"/>
                    <a:pt x="47" y="1"/>
                    <a:pt x="47" y="1"/>
                  </a:cubicBezTo>
                  <a:cubicBezTo>
                    <a:pt x="48" y="3"/>
                    <a:pt x="48" y="3"/>
                    <a:pt x="48" y="6"/>
                  </a:cubicBezTo>
                  <a:cubicBezTo>
                    <a:pt x="46" y="7"/>
                    <a:pt x="46" y="9"/>
                    <a:pt x="44" y="10"/>
                  </a:cubicBezTo>
                  <a:cubicBezTo>
                    <a:pt x="43" y="11"/>
                    <a:pt x="42" y="11"/>
                    <a:pt x="41" y="12"/>
                  </a:cubicBezTo>
                  <a:cubicBezTo>
                    <a:pt x="39" y="14"/>
                    <a:pt x="37" y="17"/>
                    <a:pt x="35" y="19"/>
                  </a:cubicBezTo>
                  <a:cubicBezTo>
                    <a:pt x="35" y="19"/>
                    <a:pt x="35" y="19"/>
                    <a:pt x="35" y="19"/>
                  </a:cubicBezTo>
                  <a:cubicBezTo>
                    <a:pt x="36" y="20"/>
                    <a:pt x="37" y="21"/>
                    <a:pt x="38" y="22"/>
                  </a:cubicBezTo>
                  <a:cubicBezTo>
                    <a:pt x="38" y="23"/>
                    <a:pt x="38" y="24"/>
                    <a:pt x="38" y="25"/>
                  </a:cubicBezTo>
                  <a:cubicBezTo>
                    <a:pt x="34" y="28"/>
                    <a:pt x="29" y="30"/>
                    <a:pt x="22"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0"/>
            <p:cNvSpPr/>
            <p:nvPr/>
          </p:nvSpPr>
          <p:spPr bwMode="auto">
            <a:xfrm>
              <a:off x="7212013" y="3484563"/>
              <a:ext cx="17463" cy="25400"/>
            </a:xfrm>
            <a:custGeom>
              <a:avLst/>
              <a:gdLst>
                <a:gd name="T0" fmla="*/ 1 w 10"/>
                <a:gd name="T1" fmla="*/ 0 h 14"/>
                <a:gd name="T2" fmla="*/ 9 w 10"/>
                <a:gd name="T3" fmla="*/ 13 h 14"/>
                <a:gd name="T4" fmla="*/ 4 w 10"/>
                <a:gd name="T5" fmla="*/ 14 h 14"/>
                <a:gd name="T6" fmla="*/ 2 w 10"/>
                <a:gd name="T7" fmla="*/ 12 h 14"/>
                <a:gd name="T8" fmla="*/ 2 w 10"/>
                <a:gd name="T9" fmla="*/ 10 h 14"/>
                <a:gd name="T10" fmla="*/ 1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1" y="0"/>
                  </a:moveTo>
                  <a:cubicBezTo>
                    <a:pt x="6" y="1"/>
                    <a:pt x="10" y="7"/>
                    <a:pt x="9" y="13"/>
                  </a:cubicBezTo>
                  <a:cubicBezTo>
                    <a:pt x="8" y="14"/>
                    <a:pt x="7" y="14"/>
                    <a:pt x="4" y="14"/>
                  </a:cubicBezTo>
                  <a:cubicBezTo>
                    <a:pt x="4" y="13"/>
                    <a:pt x="3" y="13"/>
                    <a:pt x="2" y="12"/>
                  </a:cubicBezTo>
                  <a:cubicBezTo>
                    <a:pt x="2" y="12"/>
                    <a:pt x="2" y="11"/>
                    <a:pt x="2" y="10"/>
                  </a:cubicBezTo>
                  <a:cubicBezTo>
                    <a:pt x="1" y="7"/>
                    <a:pt x="0" y="4"/>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1"/>
            <p:cNvSpPr/>
            <p:nvPr/>
          </p:nvSpPr>
          <p:spPr bwMode="auto">
            <a:xfrm>
              <a:off x="7218363" y="3521075"/>
              <a:ext cx="9525" cy="15875"/>
            </a:xfrm>
            <a:custGeom>
              <a:avLst/>
              <a:gdLst>
                <a:gd name="T0" fmla="*/ 0 w 5"/>
                <a:gd name="T1" fmla="*/ 0 h 9"/>
                <a:gd name="T2" fmla="*/ 1 w 5"/>
                <a:gd name="T3" fmla="*/ 0 h 9"/>
                <a:gd name="T4" fmla="*/ 4 w 5"/>
                <a:gd name="T5" fmla="*/ 8 h 9"/>
                <a:gd name="T6" fmla="*/ 3 w 5"/>
                <a:gd name="T7" fmla="*/ 9 h 9"/>
                <a:gd name="T8" fmla="*/ 0 w 5"/>
                <a:gd name="T9" fmla="*/ 9 h 9"/>
                <a:gd name="T10" fmla="*/ 0 w 5"/>
                <a:gd name="T11" fmla="*/ 7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cubicBezTo>
                    <a:pt x="0" y="0"/>
                    <a:pt x="1" y="0"/>
                    <a:pt x="1" y="0"/>
                  </a:cubicBezTo>
                  <a:cubicBezTo>
                    <a:pt x="3" y="3"/>
                    <a:pt x="5" y="3"/>
                    <a:pt x="4" y="8"/>
                  </a:cubicBezTo>
                  <a:cubicBezTo>
                    <a:pt x="4" y="9"/>
                    <a:pt x="3" y="9"/>
                    <a:pt x="3" y="9"/>
                  </a:cubicBezTo>
                  <a:cubicBezTo>
                    <a:pt x="2" y="9"/>
                    <a:pt x="1" y="9"/>
                    <a:pt x="0" y="9"/>
                  </a:cubicBezTo>
                  <a:cubicBezTo>
                    <a:pt x="0" y="8"/>
                    <a:pt x="0" y="7"/>
                    <a:pt x="0" y="7"/>
                  </a:cubicBezTo>
                  <a:cubicBezTo>
                    <a:pt x="1" y="5"/>
                    <a:pt x="0"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42"/>
            <p:cNvSpPr/>
            <p:nvPr/>
          </p:nvSpPr>
          <p:spPr bwMode="auto">
            <a:xfrm>
              <a:off x="7192963" y="3530600"/>
              <a:ext cx="114300" cy="52388"/>
            </a:xfrm>
            <a:custGeom>
              <a:avLst/>
              <a:gdLst>
                <a:gd name="T0" fmla="*/ 0 w 62"/>
                <a:gd name="T1" fmla="*/ 0 h 29"/>
                <a:gd name="T2" fmla="*/ 11 w 62"/>
                <a:gd name="T3" fmla="*/ 4 h 29"/>
                <a:gd name="T4" fmla="*/ 22 w 62"/>
                <a:gd name="T5" fmla="*/ 8 h 29"/>
                <a:gd name="T6" fmla="*/ 45 w 62"/>
                <a:gd name="T7" fmla="*/ 18 h 29"/>
                <a:gd name="T8" fmla="*/ 62 w 62"/>
                <a:gd name="T9" fmla="*/ 19 h 29"/>
                <a:gd name="T10" fmla="*/ 62 w 62"/>
                <a:gd name="T11" fmla="*/ 20 h 29"/>
                <a:gd name="T12" fmla="*/ 62 w 62"/>
                <a:gd name="T13" fmla="*/ 21 h 29"/>
                <a:gd name="T14" fmla="*/ 57 w 62"/>
                <a:gd name="T15" fmla="*/ 23 h 29"/>
                <a:gd name="T16" fmla="*/ 51 w 62"/>
                <a:gd name="T17" fmla="*/ 24 h 29"/>
                <a:gd name="T18" fmla="*/ 45 w 62"/>
                <a:gd name="T19" fmla="*/ 29 h 29"/>
                <a:gd name="T20" fmla="*/ 30 w 62"/>
                <a:gd name="T21" fmla="*/ 20 h 29"/>
                <a:gd name="T22" fmla="*/ 12 w 62"/>
                <a:gd name="T23" fmla="*/ 9 h 29"/>
                <a:gd name="T24" fmla="*/ 0 w 62"/>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29">
                  <a:moveTo>
                    <a:pt x="0" y="0"/>
                  </a:moveTo>
                  <a:cubicBezTo>
                    <a:pt x="4" y="0"/>
                    <a:pt x="8" y="3"/>
                    <a:pt x="11" y="4"/>
                  </a:cubicBezTo>
                  <a:cubicBezTo>
                    <a:pt x="15" y="6"/>
                    <a:pt x="18" y="6"/>
                    <a:pt x="22" y="8"/>
                  </a:cubicBezTo>
                  <a:cubicBezTo>
                    <a:pt x="29" y="11"/>
                    <a:pt x="37" y="15"/>
                    <a:pt x="45" y="18"/>
                  </a:cubicBezTo>
                  <a:cubicBezTo>
                    <a:pt x="50" y="20"/>
                    <a:pt x="57" y="18"/>
                    <a:pt x="62" y="19"/>
                  </a:cubicBezTo>
                  <a:cubicBezTo>
                    <a:pt x="62" y="19"/>
                    <a:pt x="62" y="20"/>
                    <a:pt x="62" y="20"/>
                  </a:cubicBezTo>
                  <a:cubicBezTo>
                    <a:pt x="62" y="21"/>
                    <a:pt x="62" y="20"/>
                    <a:pt x="62" y="21"/>
                  </a:cubicBezTo>
                  <a:cubicBezTo>
                    <a:pt x="60" y="22"/>
                    <a:pt x="59" y="23"/>
                    <a:pt x="57" y="23"/>
                  </a:cubicBezTo>
                  <a:cubicBezTo>
                    <a:pt x="55" y="24"/>
                    <a:pt x="53" y="24"/>
                    <a:pt x="51" y="24"/>
                  </a:cubicBezTo>
                  <a:cubicBezTo>
                    <a:pt x="50" y="25"/>
                    <a:pt x="46" y="28"/>
                    <a:pt x="45" y="29"/>
                  </a:cubicBezTo>
                  <a:cubicBezTo>
                    <a:pt x="37" y="28"/>
                    <a:pt x="34" y="24"/>
                    <a:pt x="30" y="20"/>
                  </a:cubicBezTo>
                  <a:cubicBezTo>
                    <a:pt x="25" y="16"/>
                    <a:pt x="19" y="12"/>
                    <a:pt x="12" y="9"/>
                  </a:cubicBezTo>
                  <a:cubicBezTo>
                    <a:pt x="8" y="7"/>
                    <a:pt x="1" y="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43"/>
            <p:cNvSpPr>
              <a:spLocks noEditPoints="1"/>
            </p:cNvSpPr>
            <p:nvPr/>
          </p:nvSpPr>
          <p:spPr bwMode="auto">
            <a:xfrm>
              <a:off x="7232650" y="3454400"/>
              <a:ext cx="77788" cy="93663"/>
            </a:xfrm>
            <a:custGeom>
              <a:avLst/>
              <a:gdLst>
                <a:gd name="T0" fmla="*/ 10 w 43"/>
                <a:gd name="T1" fmla="*/ 14 h 51"/>
                <a:gd name="T2" fmla="*/ 9 w 43"/>
                <a:gd name="T3" fmla="*/ 19 h 51"/>
                <a:gd name="T4" fmla="*/ 10 w 43"/>
                <a:gd name="T5" fmla="*/ 19 h 51"/>
                <a:gd name="T6" fmla="*/ 15 w 43"/>
                <a:gd name="T7" fmla="*/ 13 h 51"/>
                <a:gd name="T8" fmla="*/ 28 w 43"/>
                <a:gd name="T9" fmla="*/ 3 h 51"/>
                <a:gd name="T10" fmla="*/ 41 w 43"/>
                <a:gd name="T11" fmla="*/ 4 h 51"/>
                <a:gd name="T12" fmla="*/ 32 w 43"/>
                <a:gd name="T13" fmla="*/ 23 h 51"/>
                <a:gd name="T14" fmla="*/ 32 w 43"/>
                <a:gd name="T15" fmla="*/ 27 h 51"/>
                <a:gd name="T16" fmla="*/ 28 w 43"/>
                <a:gd name="T17" fmla="*/ 40 h 51"/>
                <a:gd name="T18" fmla="*/ 22 w 43"/>
                <a:gd name="T19" fmla="*/ 51 h 51"/>
                <a:gd name="T20" fmla="*/ 21 w 43"/>
                <a:gd name="T21" fmla="*/ 49 h 51"/>
                <a:gd name="T22" fmla="*/ 18 w 43"/>
                <a:gd name="T23" fmla="*/ 45 h 51"/>
                <a:gd name="T24" fmla="*/ 13 w 43"/>
                <a:gd name="T25" fmla="*/ 47 h 51"/>
                <a:gd name="T26" fmla="*/ 13 w 43"/>
                <a:gd name="T27" fmla="*/ 45 h 51"/>
                <a:gd name="T28" fmla="*/ 15 w 43"/>
                <a:gd name="T29" fmla="*/ 34 h 51"/>
                <a:gd name="T30" fmla="*/ 14 w 43"/>
                <a:gd name="T31" fmla="*/ 34 h 51"/>
                <a:gd name="T32" fmla="*/ 10 w 43"/>
                <a:gd name="T33" fmla="*/ 33 h 51"/>
                <a:gd name="T34" fmla="*/ 10 w 43"/>
                <a:gd name="T35" fmla="*/ 31 h 51"/>
                <a:gd name="T36" fmla="*/ 16 w 43"/>
                <a:gd name="T37" fmla="*/ 21 h 51"/>
                <a:gd name="T38" fmla="*/ 16 w 43"/>
                <a:gd name="T39" fmla="*/ 19 h 51"/>
                <a:gd name="T40" fmla="*/ 19 w 43"/>
                <a:gd name="T41" fmla="*/ 15 h 51"/>
                <a:gd name="T42" fmla="*/ 18 w 43"/>
                <a:gd name="T43" fmla="*/ 15 h 51"/>
                <a:gd name="T44" fmla="*/ 9 w 43"/>
                <a:gd name="T45" fmla="*/ 29 h 51"/>
                <a:gd name="T46" fmla="*/ 7 w 43"/>
                <a:gd name="T47" fmla="*/ 40 h 51"/>
                <a:gd name="T48" fmla="*/ 3 w 43"/>
                <a:gd name="T49" fmla="*/ 41 h 51"/>
                <a:gd name="T50" fmla="*/ 1 w 43"/>
                <a:gd name="T51" fmla="*/ 35 h 51"/>
                <a:gd name="T52" fmla="*/ 5 w 43"/>
                <a:gd name="T53" fmla="*/ 21 h 51"/>
                <a:gd name="T54" fmla="*/ 10 w 43"/>
                <a:gd name="T55" fmla="*/ 14 h 51"/>
                <a:gd name="T56" fmla="*/ 32 w 43"/>
                <a:gd name="T57" fmla="*/ 5 h 51"/>
                <a:gd name="T58" fmla="*/ 28 w 43"/>
                <a:gd name="T59" fmla="*/ 7 h 51"/>
                <a:gd name="T60" fmla="*/ 21 w 43"/>
                <a:gd name="T61" fmla="*/ 12 h 51"/>
                <a:gd name="T62" fmla="*/ 21 w 43"/>
                <a:gd name="T63" fmla="*/ 12 h 51"/>
                <a:gd name="T64" fmla="*/ 22 w 43"/>
                <a:gd name="T65" fmla="*/ 21 h 51"/>
                <a:gd name="T66" fmla="*/ 27 w 43"/>
                <a:gd name="T67" fmla="*/ 26 h 51"/>
                <a:gd name="T68" fmla="*/ 32 w 43"/>
                <a:gd name="T69" fmla="*/ 12 h 51"/>
                <a:gd name="T70" fmla="*/ 32 w 43"/>
                <a:gd name="T71" fmla="*/ 6 h 51"/>
                <a:gd name="T72" fmla="*/ 32 w 43"/>
                <a:gd name="T73" fmla="*/ 5 h 51"/>
                <a:gd name="T74" fmla="*/ 26 w 43"/>
                <a:gd name="T75" fmla="*/ 28 h 51"/>
                <a:gd name="T76" fmla="*/ 21 w 43"/>
                <a:gd name="T77" fmla="*/ 32 h 51"/>
                <a:gd name="T78" fmla="*/ 19 w 43"/>
                <a:gd name="T79" fmla="*/ 43 h 51"/>
                <a:gd name="T80" fmla="*/ 22 w 43"/>
                <a:gd name="T81" fmla="*/ 44 h 51"/>
                <a:gd name="T82" fmla="*/ 23 w 43"/>
                <a:gd name="T83" fmla="*/ 40 h 51"/>
                <a:gd name="T84" fmla="*/ 26 w 43"/>
                <a:gd name="T8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51">
                  <a:moveTo>
                    <a:pt x="10" y="14"/>
                  </a:moveTo>
                  <a:cubicBezTo>
                    <a:pt x="10" y="16"/>
                    <a:pt x="10" y="17"/>
                    <a:pt x="9" y="19"/>
                  </a:cubicBezTo>
                  <a:cubicBezTo>
                    <a:pt x="10" y="19"/>
                    <a:pt x="10" y="19"/>
                    <a:pt x="10" y="19"/>
                  </a:cubicBezTo>
                  <a:cubicBezTo>
                    <a:pt x="11" y="18"/>
                    <a:pt x="14" y="14"/>
                    <a:pt x="15" y="13"/>
                  </a:cubicBezTo>
                  <a:cubicBezTo>
                    <a:pt x="18" y="9"/>
                    <a:pt x="24" y="5"/>
                    <a:pt x="28" y="3"/>
                  </a:cubicBezTo>
                  <a:cubicBezTo>
                    <a:pt x="31" y="2"/>
                    <a:pt x="39" y="0"/>
                    <a:pt x="41" y="4"/>
                  </a:cubicBezTo>
                  <a:cubicBezTo>
                    <a:pt x="43" y="8"/>
                    <a:pt x="35" y="12"/>
                    <a:pt x="32" y="23"/>
                  </a:cubicBezTo>
                  <a:cubicBezTo>
                    <a:pt x="32" y="25"/>
                    <a:pt x="32" y="26"/>
                    <a:pt x="32" y="27"/>
                  </a:cubicBezTo>
                  <a:cubicBezTo>
                    <a:pt x="30" y="31"/>
                    <a:pt x="29" y="36"/>
                    <a:pt x="28" y="40"/>
                  </a:cubicBezTo>
                  <a:cubicBezTo>
                    <a:pt x="27" y="44"/>
                    <a:pt x="27" y="51"/>
                    <a:pt x="22" y="51"/>
                  </a:cubicBezTo>
                  <a:cubicBezTo>
                    <a:pt x="22" y="50"/>
                    <a:pt x="21" y="50"/>
                    <a:pt x="21" y="49"/>
                  </a:cubicBezTo>
                  <a:cubicBezTo>
                    <a:pt x="20" y="47"/>
                    <a:pt x="20" y="45"/>
                    <a:pt x="18" y="45"/>
                  </a:cubicBezTo>
                  <a:cubicBezTo>
                    <a:pt x="17" y="46"/>
                    <a:pt x="15" y="47"/>
                    <a:pt x="13" y="47"/>
                  </a:cubicBezTo>
                  <a:cubicBezTo>
                    <a:pt x="13" y="46"/>
                    <a:pt x="13" y="46"/>
                    <a:pt x="13" y="45"/>
                  </a:cubicBezTo>
                  <a:cubicBezTo>
                    <a:pt x="14" y="43"/>
                    <a:pt x="14" y="37"/>
                    <a:pt x="15" y="34"/>
                  </a:cubicBezTo>
                  <a:cubicBezTo>
                    <a:pt x="14" y="34"/>
                    <a:pt x="14" y="34"/>
                    <a:pt x="14" y="34"/>
                  </a:cubicBezTo>
                  <a:cubicBezTo>
                    <a:pt x="13" y="34"/>
                    <a:pt x="11" y="33"/>
                    <a:pt x="10" y="33"/>
                  </a:cubicBezTo>
                  <a:cubicBezTo>
                    <a:pt x="10" y="32"/>
                    <a:pt x="10" y="32"/>
                    <a:pt x="10" y="31"/>
                  </a:cubicBezTo>
                  <a:cubicBezTo>
                    <a:pt x="11" y="30"/>
                    <a:pt x="16" y="23"/>
                    <a:pt x="16" y="21"/>
                  </a:cubicBezTo>
                  <a:cubicBezTo>
                    <a:pt x="15" y="20"/>
                    <a:pt x="15" y="19"/>
                    <a:pt x="16" y="19"/>
                  </a:cubicBezTo>
                  <a:cubicBezTo>
                    <a:pt x="18" y="19"/>
                    <a:pt x="19" y="18"/>
                    <a:pt x="19" y="15"/>
                  </a:cubicBezTo>
                  <a:cubicBezTo>
                    <a:pt x="18" y="15"/>
                    <a:pt x="18" y="15"/>
                    <a:pt x="18" y="15"/>
                  </a:cubicBezTo>
                  <a:cubicBezTo>
                    <a:pt x="15" y="19"/>
                    <a:pt x="11" y="23"/>
                    <a:pt x="9" y="29"/>
                  </a:cubicBezTo>
                  <a:cubicBezTo>
                    <a:pt x="7" y="33"/>
                    <a:pt x="10" y="37"/>
                    <a:pt x="7" y="40"/>
                  </a:cubicBezTo>
                  <a:cubicBezTo>
                    <a:pt x="6" y="41"/>
                    <a:pt x="5" y="41"/>
                    <a:pt x="3" y="41"/>
                  </a:cubicBezTo>
                  <a:cubicBezTo>
                    <a:pt x="2" y="39"/>
                    <a:pt x="1" y="38"/>
                    <a:pt x="1" y="35"/>
                  </a:cubicBezTo>
                  <a:cubicBezTo>
                    <a:pt x="0" y="31"/>
                    <a:pt x="4" y="24"/>
                    <a:pt x="5" y="21"/>
                  </a:cubicBezTo>
                  <a:cubicBezTo>
                    <a:pt x="6" y="19"/>
                    <a:pt x="7" y="14"/>
                    <a:pt x="10" y="14"/>
                  </a:cubicBezTo>
                  <a:close/>
                  <a:moveTo>
                    <a:pt x="32" y="5"/>
                  </a:moveTo>
                  <a:cubicBezTo>
                    <a:pt x="31" y="6"/>
                    <a:pt x="30" y="6"/>
                    <a:pt x="28" y="7"/>
                  </a:cubicBezTo>
                  <a:cubicBezTo>
                    <a:pt x="26" y="8"/>
                    <a:pt x="24" y="11"/>
                    <a:pt x="21" y="12"/>
                  </a:cubicBezTo>
                  <a:cubicBezTo>
                    <a:pt x="21" y="12"/>
                    <a:pt x="21" y="12"/>
                    <a:pt x="21" y="12"/>
                  </a:cubicBezTo>
                  <a:cubicBezTo>
                    <a:pt x="23" y="14"/>
                    <a:pt x="22" y="19"/>
                    <a:pt x="22" y="21"/>
                  </a:cubicBezTo>
                  <a:cubicBezTo>
                    <a:pt x="26" y="23"/>
                    <a:pt x="26" y="23"/>
                    <a:pt x="27" y="26"/>
                  </a:cubicBezTo>
                  <a:cubicBezTo>
                    <a:pt x="28" y="21"/>
                    <a:pt x="30" y="17"/>
                    <a:pt x="32" y="12"/>
                  </a:cubicBezTo>
                  <a:cubicBezTo>
                    <a:pt x="32" y="11"/>
                    <a:pt x="33" y="7"/>
                    <a:pt x="32" y="6"/>
                  </a:cubicBezTo>
                  <a:cubicBezTo>
                    <a:pt x="32" y="6"/>
                    <a:pt x="32" y="6"/>
                    <a:pt x="32" y="5"/>
                  </a:cubicBezTo>
                  <a:close/>
                  <a:moveTo>
                    <a:pt x="26" y="28"/>
                  </a:moveTo>
                  <a:cubicBezTo>
                    <a:pt x="24" y="29"/>
                    <a:pt x="22" y="31"/>
                    <a:pt x="21" y="32"/>
                  </a:cubicBezTo>
                  <a:cubicBezTo>
                    <a:pt x="20" y="36"/>
                    <a:pt x="19" y="39"/>
                    <a:pt x="19" y="43"/>
                  </a:cubicBezTo>
                  <a:cubicBezTo>
                    <a:pt x="20" y="43"/>
                    <a:pt x="22" y="44"/>
                    <a:pt x="22" y="44"/>
                  </a:cubicBezTo>
                  <a:cubicBezTo>
                    <a:pt x="23" y="43"/>
                    <a:pt x="23" y="42"/>
                    <a:pt x="23" y="40"/>
                  </a:cubicBezTo>
                  <a:cubicBezTo>
                    <a:pt x="24" y="38"/>
                    <a:pt x="26" y="29"/>
                    <a:pt x="26"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44"/>
            <p:cNvSpPr/>
            <p:nvPr/>
          </p:nvSpPr>
          <p:spPr bwMode="auto">
            <a:xfrm>
              <a:off x="7640638" y="3706813"/>
              <a:ext cx="15875" cy="28575"/>
            </a:xfrm>
            <a:custGeom>
              <a:avLst/>
              <a:gdLst>
                <a:gd name="T0" fmla="*/ 7 w 9"/>
                <a:gd name="T1" fmla="*/ 0 h 16"/>
                <a:gd name="T2" fmla="*/ 8 w 9"/>
                <a:gd name="T3" fmla="*/ 0 h 16"/>
                <a:gd name="T4" fmla="*/ 8 w 9"/>
                <a:gd name="T5" fmla="*/ 11 h 16"/>
                <a:gd name="T6" fmla="*/ 4 w 9"/>
                <a:gd name="T7" fmla="*/ 15 h 16"/>
                <a:gd name="T8" fmla="*/ 2 w 9"/>
                <a:gd name="T9" fmla="*/ 16 h 16"/>
                <a:gd name="T10" fmla="*/ 0 w 9"/>
                <a:gd name="T11" fmla="*/ 14 h 16"/>
                <a:gd name="T12" fmla="*/ 7 w 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9" h="16">
                  <a:moveTo>
                    <a:pt x="7" y="0"/>
                  </a:moveTo>
                  <a:cubicBezTo>
                    <a:pt x="8" y="0"/>
                    <a:pt x="8" y="0"/>
                    <a:pt x="8" y="0"/>
                  </a:cubicBezTo>
                  <a:cubicBezTo>
                    <a:pt x="8" y="3"/>
                    <a:pt x="9" y="8"/>
                    <a:pt x="8" y="11"/>
                  </a:cubicBezTo>
                  <a:cubicBezTo>
                    <a:pt x="8" y="13"/>
                    <a:pt x="6" y="15"/>
                    <a:pt x="4" y="15"/>
                  </a:cubicBezTo>
                  <a:cubicBezTo>
                    <a:pt x="4" y="16"/>
                    <a:pt x="3" y="16"/>
                    <a:pt x="2" y="16"/>
                  </a:cubicBezTo>
                  <a:cubicBezTo>
                    <a:pt x="1" y="15"/>
                    <a:pt x="0" y="14"/>
                    <a:pt x="0" y="14"/>
                  </a:cubicBezTo>
                  <a:cubicBezTo>
                    <a:pt x="0" y="9"/>
                    <a:pt x="4" y="4"/>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45"/>
            <p:cNvSpPr/>
            <p:nvPr/>
          </p:nvSpPr>
          <p:spPr bwMode="auto">
            <a:xfrm>
              <a:off x="7626350" y="3771900"/>
              <a:ext cx="36513" cy="26988"/>
            </a:xfrm>
            <a:custGeom>
              <a:avLst/>
              <a:gdLst>
                <a:gd name="T0" fmla="*/ 2 w 20"/>
                <a:gd name="T1" fmla="*/ 0 h 14"/>
                <a:gd name="T2" fmla="*/ 12 w 20"/>
                <a:gd name="T3" fmla="*/ 7 h 14"/>
                <a:gd name="T4" fmla="*/ 17 w 20"/>
                <a:gd name="T5" fmla="*/ 8 h 14"/>
                <a:gd name="T6" fmla="*/ 20 w 20"/>
                <a:gd name="T7" fmla="*/ 11 h 14"/>
                <a:gd name="T8" fmla="*/ 19 w 20"/>
                <a:gd name="T9" fmla="*/ 13 h 14"/>
                <a:gd name="T10" fmla="*/ 15 w 20"/>
                <a:gd name="T11" fmla="*/ 14 h 14"/>
                <a:gd name="T12" fmla="*/ 9 w 20"/>
                <a:gd name="T13" fmla="*/ 13 h 14"/>
                <a:gd name="T14" fmla="*/ 6 w 20"/>
                <a:gd name="T15" fmla="*/ 10 h 14"/>
                <a:gd name="T16" fmla="*/ 7 w 20"/>
                <a:gd name="T17" fmla="*/ 9 h 14"/>
                <a:gd name="T18" fmla="*/ 9 w 20"/>
                <a:gd name="T19" fmla="*/ 9 h 14"/>
                <a:gd name="T20" fmla="*/ 9 w 20"/>
                <a:gd name="T21" fmla="*/ 9 h 14"/>
                <a:gd name="T22" fmla="*/ 9 w 20"/>
                <a:gd name="T23" fmla="*/ 9 h 14"/>
                <a:gd name="T24" fmla="*/ 2 w 20"/>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2" y="0"/>
                  </a:moveTo>
                  <a:cubicBezTo>
                    <a:pt x="6" y="3"/>
                    <a:pt x="8" y="5"/>
                    <a:pt x="12" y="7"/>
                  </a:cubicBezTo>
                  <a:cubicBezTo>
                    <a:pt x="14" y="7"/>
                    <a:pt x="15" y="7"/>
                    <a:pt x="17" y="8"/>
                  </a:cubicBezTo>
                  <a:cubicBezTo>
                    <a:pt x="18" y="8"/>
                    <a:pt x="19" y="10"/>
                    <a:pt x="20" y="11"/>
                  </a:cubicBezTo>
                  <a:cubicBezTo>
                    <a:pt x="20" y="11"/>
                    <a:pt x="19" y="12"/>
                    <a:pt x="19" y="13"/>
                  </a:cubicBezTo>
                  <a:cubicBezTo>
                    <a:pt x="18" y="13"/>
                    <a:pt x="17" y="13"/>
                    <a:pt x="15" y="14"/>
                  </a:cubicBezTo>
                  <a:cubicBezTo>
                    <a:pt x="13" y="14"/>
                    <a:pt x="11" y="13"/>
                    <a:pt x="9" y="13"/>
                  </a:cubicBezTo>
                  <a:cubicBezTo>
                    <a:pt x="8" y="12"/>
                    <a:pt x="6" y="11"/>
                    <a:pt x="6" y="10"/>
                  </a:cubicBezTo>
                  <a:cubicBezTo>
                    <a:pt x="6" y="10"/>
                    <a:pt x="6" y="9"/>
                    <a:pt x="7" y="9"/>
                  </a:cubicBezTo>
                  <a:cubicBezTo>
                    <a:pt x="8" y="9"/>
                    <a:pt x="8" y="9"/>
                    <a:pt x="9" y="9"/>
                  </a:cubicBezTo>
                  <a:cubicBezTo>
                    <a:pt x="9" y="9"/>
                    <a:pt x="9" y="9"/>
                    <a:pt x="9" y="9"/>
                  </a:cubicBezTo>
                  <a:cubicBezTo>
                    <a:pt x="9" y="9"/>
                    <a:pt x="9" y="9"/>
                    <a:pt x="9" y="9"/>
                  </a:cubicBezTo>
                  <a:cubicBezTo>
                    <a:pt x="5" y="8"/>
                    <a:pt x="0" y="3"/>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46"/>
            <p:cNvSpPr/>
            <p:nvPr/>
          </p:nvSpPr>
          <p:spPr bwMode="auto">
            <a:xfrm>
              <a:off x="7572375" y="3779838"/>
              <a:ext cx="98425" cy="76200"/>
            </a:xfrm>
            <a:custGeom>
              <a:avLst/>
              <a:gdLst>
                <a:gd name="T0" fmla="*/ 37 w 54"/>
                <a:gd name="T1" fmla="*/ 17 h 41"/>
                <a:gd name="T2" fmla="*/ 38 w 54"/>
                <a:gd name="T3" fmla="*/ 16 h 41"/>
                <a:gd name="T4" fmla="*/ 40 w 54"/>
                <a:gd name="T5" fmla="*/ 17 h 41"/>
                <a:gd name="T6" fmla="*/ 41 w 54"/>
                <a:gd name="T7" fmla="*/ 17 h 41"/>
                <a:gd name="T8" fmla="*/ 36 w 54"/>
                <a:gd name="T9" fmla="*/ 15 h 41"/>
                <a:gd name="T10" fmla="*/ 36 w 54"/>
                <a:gd name="T11" fmla="*/ 15 h 41"/>
                <a:gd name="T12" fmla="*/ 32 w 54"/>
                <a:gd name="T13" fmla="*/ 23 h 41"/>
                <a:gd name="T14" fmla="*/ 22 w 54"/>
                <a:gd name="T15" fmla="*/ 34 h 41"/>
                <a:gd name="T16" fmla="*/ 16 w 54"/>
                <a:gd name="T17" fmla="*/ 40 h 41"/>
                <a:gd name="T18" fmla="*/ 13 w 54"/>
                <a:gd name="T19" fmla="*/ 40 h 41"/>
                <a:gd name="T20" fmla="*/ 11 w 54"/>
                <a:gd name="T21" fmla="*/ 38 h 41"/>
                <a:gd name="T22" fmla="*/ 8 w 54"/>
                <a:gd name="T23" fmla="*/ 32 h 41"/>
                <a:gd name="T24" fmla="*/ 3 w 54"/>
                <a:gd name="T25" fmla="*/ 15 h 41"/>
                <a:gd name="T26" fmla="*/ 2 w 54"/>
                <a:gd name="T27" fmla="*/ 8 h 41"/>
                <a:gd name="T28" fmla="*/ 6 w 54"/>
                <a:gd name="T29" fmla="*/ 17 h 41"/>
                <a:gd name="T30" fmla="*/ 12 w 54"/>
                <a:gd name="T31" fmla="*/ 24 h 41"/>
                <a:gd name="T32" fmla="*/ 16 w 54"/>
                <a:gd name="T33" fmla="*/ 29 h 41"/>
                <a:gd name="T34" fmla="*/ 23 w 54"/>
                <a:gd name="T35" fmla="*/ 23 h 41"/>
                <a:gd name="T36" fmla="*/ 33 w 54"/>
                <a:gd name="T37" fmla="*/ 14 h 41"/>
                <a:gd name="T38" fmla="*/ 33 w 54"/>
                <a:gd name="T39" fmla="*/ 13 h 41"/>
                <a:gd name="T40" fmla="*/ 27 w 54"/>
                <a:gd name="T41" fmla="*/ 12 h 41"/>
                <a:gd name="T42" fmla="*/ 12 w 54"/>
                <a:gd name="T43" fmla="*/ 5 h 41"/>
                <a:gd name="T44" fmla="*/ 14 w 54"/>
                <a:gd name="T45" fmla="*/ 0 h 41"/>
                <a:gd name="T46" fmla="*/ 17 w 54"/>
                <a:gd name="T47" fmla="*/ 3 h 41"/>
                <a:gd name="T48" fmla="*/ 23 w 54"/>
                <a:gd name="T49" fmla="*/ 5 h 41"/>
                <a:gd name="T50" fmla="*/ 34 w 54"/>
                <a:gd name="T51" fmla="*/ 9 h 41"/>
                <a:gd name="T52" fmla="*/ 45 w 54"/>
                <a:gd name="T53" fmla="*/ 15 h 41"/>
                <a:gd name="T54" fmla="*/ 51 w 54"/>
                <a:gd name="T55" fmla="*/ 17 h 41"/>
                <a:gd name="T56" fmla="*/ 53 w 54"/>
                <a:gd name="T57" fmla="*/ 22 h 41"/>
                <a:gd name="T58" fmla="*/ 54 w 54"/>
                <a:gd name="T59" fmla="*/ 25 h 41"/>
                <a:gd name="T60" fmla="*/ 52 w 54"/>
                <a:gd name="T61" fmla="*/ 26 h 41"/>
                <a:gd name="T62" fmla="*/ 37 w 54"/>
                <a:gd name="T63"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41">
                  <a:moveTo>
                    <a:pt x="37" y="17"/>
                  </a:moveTo>
                  <a:cubicBezTo>
                    <a:pt x="38" y="16"/>
                    <a:pt x="38" y="16"/>
                    <a:pt x="38" y="16"/>
                  </a:cubicBezTo>
                  <a:cubicBezTo>
                    <a:pt x="38" y="17"/>
                    <a:pt x="39" y="17"/>
                    <a:pt x="40" y="17"/>
                  </a:cubicBezTo>
                  <a:cubicBezTo>
                    <a:pt x="41" y="17"/>
                    <a:pt x="41" y="17"/>
                    <a:pt x="41" y="17"/>
                  </a:cubicBezTo>
                  <a:cubicBezTo>
                    <a:pt x="39" y="16"/>
                    <a:pt x="38" y="15"/>
                    <a:pt x="36" y="15"/>
                  </a:cubicBezTo>
                  <a:cubicBezTo>
                    <a:pt x="36" y="15"/>
                    <a:pt x="36" y="15"/>
                    <a:pt x="36" y="15"/>
                  </a:cubicBezTo>
                  <a:cubicBezTo>
                    <a:pt x="37" y="18"/>
                    <a:pt x="34" y="20"/>
                    <a:pt x="32" y="23"/>
                  </a:cubicBezTo>
                  <a:cubicBezTo>
                    <a:pt x="30" y="27"/>
                    <a:pt x="26" y="30"/>
                    <a:pt x="22" y="34"/>
                  </a:cubicBezTo>
                  <a:cubicBezTo>
                    <a:pt x="21" y="36"/>
                    <a:pt x="17" y="40"/>
                    <a:pt x="16" y="40"/>
                  </a:cubicBezTo>
                  <a:cubicBezTo>
                    <a:pt x="15" y="41"/>
                    <a:pt x="14" y="41"/>
                    <a:pt x="13" y="40"/>
                  </a:cubicBezTo>
                  <a:cubicBezTo>
                    <a:pt x="12" y="40"/>
                    <a:pt x="12" y="39"/>
                    <a:pt x="11" y="38"/>
                  </a:cubicBezTo>
                  <a:cubicBezTo>
                    <a:pt x="11" y="36"/>
                    <a:pt x="9" y="34"/>
                    <a:pt x="8" y="32"/>
                  </a:cubicBezTo>
                  <a:cubicBezTo>
                    <a:pt x="7" y="26"/>
                    <a:pt x="4" y="21"/>
                    <a:pt x="3" y="15"/>
                  </a:cubicBezTo>
                  <a:cubicBezTo>
                    <a:pt x="2" y="13"/>
                    <a:pt x="0" y="10"/>
                    <a:pt x="2" y="8"/>
                  </a:cubicBezTo>
                  <a:cubicBezTo>
                    <a:pt x="4" y="10"/>
                    <a:pt x="4" y="14"/>
                    <a:pt x="6" y="17"/>
                  </a:cubicBezTo>
                  <a:cubicBezTo>
                    <a:pt x="8" y="20"/>
                    <a:pt x="10" y="22"/>
                    <a:pt x="12" y="24"/>
                  </a:cubicBezTo>
                  <a:cubicBezTo>
                    <a:pt x="13" y="25"/>
                    <a:pt x="15" y="28"/>
                    <a:pt x="16" y="29"/>
                  </a:cubicBezTo>
                  <a:cubicBezTo>
                    <a:pt x="19" y="28"/>
                    <a:pt x="20" y="25"/>
                    <a:pt x="23" y="23"/>
                  </a:cubicBezTo>
                  <a:cubicBezTo>
                    <a:pt x="25" y="21"/>
                    <a:pt x="32" y="16"/>
                    <a:pt x="33" y="14"/>
                  </a:cubicBezTo>
                  <a:cubicBezTo>
                    <a:pt x="33" y="13"/>
                    <a:pt x="33" y="13"/>
                    <a:pt x="33" y="13"/>
                  </a:cubicBezTo>
                  <a:cubicBezTo>
                    <a:pt x="31" y="13"/>
                    <a:pt x="29" y="12"/>
                    <a:pt x="27" y="12"/>
                  </a:cubicBezTo>
                  <a:cubicBezTo>
                    <a:pt x="22" y="11"/>
                    <a:pt x="17" y="11"/>
                    <a:pt x="12" y="5"/>
                  </a:cubicBezTo>
                  <a:cubicBezTo>
                    <a:pt x="13" y="3"/>
                    <a:pt x="12" y="2"/>
                    <a:pt x="14" y="0"/>
                  </a:cubicBezTo>
                  <a:cubicBezTo>
                    <a:pt x="16" y="1"/>
                    <a:pt x="15" y="2"/>
                    <a:pt x="17" y="3"/>
                  </a:cubicBezTo>
                  <a:cubicBezTo>
                    <a:pt x="19" y="4"/>
                    <a:pt x="21" y="5"/>
                    <a:pt x="23" y="5"/>
                  </a:cubicBezTo>
                  <a:cubicBezTo>
                    <a:pt x="27" y="6"/>
                    <a:pt x="30" y="8"/>
                    <a:pt x="34" y="9"/>
                  </a:cubicBezTo>
                  <a:cubicBezTo>
                    <a:pt x="38" y="10"/>
                    <a:pt x="41" y="13"/>
                    <a:pt x="45" y="15"/>
                  </a:cubicBezTo>
                  <a:cubicBezTo>
                    <a:pt x="47" y="16"/>
                    <a:pt x="49" y="15"/>
                    <a:pt x="51" y="17"/>
                  </a:cubicBezTo>
                  <a:cubicBezTo>
                    <a:pt x="51" y="19"/>
                    <a:pt x="53" y="20"/>
                    <a:pt x="53" y="22"/>
                  </a:cubicBezTo>
                  <a:cubicBezTo>
                    <a:pt x="53" y="23"/>
                    <a:pt x="54" y="24"/>
                    <a:pt x="54" y="25"/>
                  </a:cubicBezTo>
                  <a:cubicBezTo>
                    <a:pt x="53" y="25"/>
                    <a:pt x="53" y="26"/>
                    <a:pt x="52" y="26"/>
                  </a:cubicBezTo>
                  <a:cubicBezTo>
                    <a:pt x="47" y="25"/>
                    <a:pt x="41" y="22"/>
                    <a:pt x="37"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47"/>
            <p:cNvSpPr>
              <a:spLocks noEditPoints="1"/>
            </p:cNvSpPr>
            <p:nvPr/>
          </p:nvSpPr>
          <p:spPr bwMode="auto">
            <a:xfrm>
              <a:off x="7585075" y="3695700"/>
              <a:ext cx="182563" cy="114300"/>
            </a:xfrm>
            <a:custGeom>
              <a:avLst/>
              <a:gdLst>
                <a:gd name="T0" fmla="*/ 85 w 99"/>
                <a:gd name="T1" fmla="*/ 18 h 62"/>
                <a:gd name="T2" fmla="*/ 70 w 99"/>
                <a:gd name="T3" fmla="*/ 17 h 62"/>
                <a:gd name="T4" fmla="*/ 66 w 99"/>
                <a:gd name="T5" fmla="*/ 18 h 62"/>
                <a:gd name="T6" fmla="*/ 90 w 99"/>
                <a:gd name="T7" fmla="*/ 27 h 62"/>
                <a:gd name="T8" fmla="*/ 98 w 99"/>
                <a:gd name="T9" fmla="*/ 36 h 62"/>
                <a:gd name="T10" fmla="*/ 68 w 99"/>
                <a:gd name="T11" fmla="*/ 42 h 62"/>
                <a:gd name="T12" fmla="*/ 59 w 99"/>
                <a:gd name="T13" fmla="*/ 45 h 62"/>
                <a:gd name="T14" fmla="*/ 72 w 99"/>
                <a:gd name="T15" fmla="*/ 53 h 62"/>
                <a:gd name="T16" fmla="*/ 67 w 99"/>
                <a:gd name="T17" fmla="*/ 61 h 62"/>
                <a:gd name="T18" fmla="*/ 49 w 99"/>
                <a:gd name="T19" fmla="*/ 52 h 62"/>
                <a:gd name="T20" fmla="*/ 37 w 99"/>
                <a:gd name="T21" fmla="*/ 44 h 62"/>
                <a:gd name="T22" fmla="*/ 61 w 99"/>
                <a:gd name="T23" fmla="*/ 53 h 62"/>
                <a:gd name="T24" fmla="*/ 69 w 99"/>
                <a:gd name="T25" fmla="*/ 54 h 62"/>
                <a:gd name="T26" fmla="*/ 56 w 99"/>
                <a:gd name="T27" fmla="*/ 47 h 62"/>
                <a:gd name="T28" fmla="*/ 48 w 99"/>
                <a:gd name="T29" fmla="*/ 45 h 62"/>
                <a:gd name="T30" fmla="*/ 40 w 99"/>
                <a:gd name="T31" fmla="*/ 40 h 62"/>
                <a:gd name="T32" fmla="*/ 2 w 99"/>
                <a:gd name="T33" fmla="*/ 36 h 62"/>
                <a:gd name="T34" fmla="*/ 5 w 99"/>
                <a:gd name="T35" fmla="*/ 30 h 62"/>
                <a:gd name="T36" fmla="*/ 23 w 99"/>
                <a:gd name="T37" fmla="*/ 27 h 62"/>
                <a:gd name="T38" fmla="*/ 6 w 99"/>
                <a:gd name="T39" fmla="*/ 33 h 62"/>
                <a:gd name="T40" fmla="*/ 14 w 99"/>
                <a:gd name="T41" fmla="*/ 33 h 62"/>
                <a:gd name="T42" fmla="*/ 34 w 99"/>
                <a:gd name="T43" fmla="*/ 35 h 62"/>
                <a:gd name="T44" fmla="*/ 46 w 99"/>
                <a:gd name="T45" fmla="*/ 39 h 62"/>
                <a:gd name="T46" fmla="*/ 46 w 99"/>
                <a:gd name="T47" fmla="*/ 29 h 62"/>
                <a:gd name="T48" fmla="*/ 33 w 99"/>
                <a:gd name="T49" fmla="*/ 27 h 62"/>
                <a:gd name="T50" fmla="*/ 45 w 99"/>
                <a:gd name="T51" fmla="*/ 23 h 62"/>
                <a:gd name="T52" fmla="*/ 42 w 99"/>
                <a:gd name="T53" fmla="*/ 17 h 62"/>
                <a:gd name="T54" fmla="*/ 49 w 99"/>
                <a:gd name="T55" fmla="*/ 5 h 62"/>
                <a:gd name="T56" fmla="*/ 53 w 99"/>
                <a:gd name="T57" fmla="*/ 0 h 62"/>
                <a:gd name="T58" fmla="*/ 51 w 99"/>
                <a:gd name="T59" fmla="*/ 13 h 62"/>
                <a:gd name="T60" fmla="*/ 49 w 99"/>
                <a:gd name="T61" fmla="*/ 22 h 62"/>
                <a:gd name="T62" fmla="*/ 60 w 99"/>
                <a:gd name="T63" fmla="*/ 11 h 62"/>
                <a:gd name="T64" fmla="*/ 83 w 99"/>
                <a:gd name="T65" fmla="*/ 9 h 62"/>
                <a:gd name="T66" fmla="*/ 92 w 99"/>
                <a:gd name="T67" fmla="*/ 31 h 62"/>
                <a:gd name="T68" fmla="*/ 72 w 99"/>
                <a:gd name="T69" fmla="*/ 23 h 62"/>
                <a:gd name="T70" fmla="*/ 67 w 99"/>
                <a:gd name="T71" fmla="*/ 37 h 62"/>
                <a:gd name="T72" fmla="*/ 67 w 99"/>
                <a:gd name="T73" fmla="*/ 37 h 62"/>
                <a:gd name="T74" fmla="*/ 85 w 99"/>
                <a:gd name="T75" fmla="*/ 34 h 62"/>
                <a:gd name="T76" fmla="*/ 65 w 99"/>
                <a:gd name="T77" fmla="*/ 37 h 62"/>
                <a:gd name="T78" fmla="*/ 53 w 99"/>
                <a:gd name="T79" fmla="*/ 33 h 62"/>
                <a:gd name="T80" fmla="*/ 51 w 99"/>
                <a:gd name="T81" fmla="*/ 40 h 62"/>
                <a:gd name="T82" fmla="*/ 65 w 99"/>
                <a:gd name="T83" fmla="*/ 37 h 62"/>
                <a:gd name="T84" fmla="*/ 56 w 99"/>
                <a:gd name="T85" fmla="*/ 27 h 62"/>
                <a:gd name="T86" fmla="*/ 56 w 99"/>
                <a:gd name="T87" fmla="*/ 30 h 62"/>
                <a:gd name="T88" fmla="*/ 69 w 99"/>
                <a:gd name="T89" fmla="*/ 26 h 62"/>
                <a:gd name="T90" fmla="*/ 67 w 99"/>
                <a:gd name="T91" fmla="*/ 21 h 62"/>
                <a:gd name="T92" fmla="*/ 62 w 99"/>
                <a:gd name="T93" fmla="*/ 26 h 62"/>
                <a:gd name="T94" fmla="*/ 53 w 99"/>
                <a:gd name="T95" fmla="*/ 30 h 62"/>
                <a:gd name="T96" fmla="*/ 53 w 99"/>
                <a:gd name="T97" fmla="*/ 3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62">
                  <a:moveTo>
                    <a:pt x="85" y="5"/>
                  </a:moveTo>
                  <a:cubicBezTo>
                    <a:pt x="88" y="8"/>
                    <a:pt x="89" y="15"/>
                    <a:pt x="85" y="18"/>
                  </a:cubicBezTo>
                  <a:cubicBezTo>
                    <a:pt x="84" y="18"/>
                    <a:pt x="82" y="19"/>
                    <a:pt x="81" y="19"/>
                  </a:cubicBezTo>
                  <a:cubicBezTo>
                    <a:pt x="77" y="18"/>
                    <a:pt x="73" y="18"/>
                    <a:pt x="70" y="17"/>
                  </a:cubicBezTo>
                  <a:cubicBezTo>
                    <a:pt x="68" y="17"/>
                    <a:pt x="66" y="16"/>
                    <a:pt x="65" y="17"/>
                  </a:cubicBezTo>
                  <a:cubicBezTo>
                    <a:pt x="65" y="17"/>
                    <a:pt x="65" y="18"/>
                    <a:pt x="66" y="18"/>
                  </a:cubicBezTo>
                  <a:cubicBezTo>
                    <a:pt x="68" y="19"/>
                    <a:pt x="70" y="19"/>
                    <a:pt x="72" y="20"/>
                  </a:cubicBezTo>
                  <a:cubicBezTo>
                    <a:pt x="78" y="22"/>
                    <a:pt x="84" y="24"/>
                    <a:pt x="90" y="27"/>
                  </a:cubicBezTo>
                  <a:cubicBezTo>
                    <a:pt x="94" y="29"/>
                    <a:pt x="97" y="30"/>
                    <a:pt x="99" y="34"/>
                  </a:cubicBezTo>
                  <a:cubicBezTo>
                    <a:pt x="99" y="34"/>
                    <a:pt x="99" y="35"/>
                    <a:pt x="98" y="36"/>
                  </a:cubicBezTo>
                  <a:cubicBezTo>
                    <a:pt x="95" y="39"/>
                    <a:pt x="89" y="38"/>
                    <a:pt x="85" y="38"/>
                  </a:cubicBezTo>
                  <a:cubicBezTo>
                    <a:pt x="80" y="39"/>
                    <a:pt x="74" y="40"/>
                    <a:pt x="68" y="42"/>
                  </a:cubicBezTo>
                  <a:cubicBezTo>
                    <a:pt x="67" y="42"/>
                    <a:pt x="66" y="43"/>
                    <a:pt x="65" y="43"/>
                  </a:cubicBezTo>
                  <a:cubicBezTo>
                    <a:pt x="63" y="44"/>
                    <a:pt x="61" y="44"/>
                    <a:pt x="59" y="45"/>
                  </a:cubicBezTo>
                  <a:cubicBezTo>
                    <a:pt x="60" y="46"/>
                    <a:pt x="60" y="46"/>
                    <a:pt x="60" y="46"/>
                  </a:cubicBezTo>
                  <a:cubicBezTo>
                    <a:pt x="62" y="46"/>
                    <a:pt x="70" y="51"/>
                    <a:pt x="72" y="53"/>
                  </a:cubicBezTo>
                  <a:cubicBezTo>
                    <a:pt x="74" y="54"/>
                    <a:pt x="77" y="56"/>
                    <a:pt x="77" y="58"/>
                  </a:cubicBezTo>
                  <a:cubicBezTo>
                    <a:pt x="76" y="62"/>
                    <a:pt x="69" y="61"/>
                    <a:pt x="67" y="61"/>
                  </a:cubicBezTo>
                  <a:cubicBezTo>
                    <a:pt x="63" y="60"/>
                    <a:pt x="59" y="58"/>
                    <a:pt x="55" y="56"/>
                  </a:cubicBezTo>
                  <a:cubicBezTo>
                    <a:pt x="53" y="55"/>
                    <a:pt x="51" y="53"/>
                    <a:pt x="49" y="52"/>
                  </a:cubicBezTo>
                  <a:cubicBezTo>
                    <a:pt x="45" y="50"/>
                    <a:pt x="41" y="48"/>
                    <a:pt x="36" y="44"/>
                  </a:cubicBezTo>
                  <a:cubicBezTo>
                    <a:pt x="36" y="44"/>
                    <a:pt x="36" y="44"/>
                    <a:pt x="37" y="44"/>
                  </a:cubicBezTo>
                  <a:cubicBezTo>
                    <a:pt x="38" y="44"/>
                    <a:pt x="40" y="45"/>
                    <a:pt x="42" y="46"/>
                  </a:cubicBezTo>
                  <a:cubicBezTo>
                    <a:pt x="48" y="47"/>
                    <a:pt x="55" y="50"/>
                    <a:pt x="61" y="53"/>
                  </a:cubicBezTo>
                  <a:cubicBezTo>
                    <a:pt x="64" y="53"/>
                    <a:pt x="68" y="56"/>
                    <a:pt x="70" y="55"/>
                  </a:cubicBezTo>
                  <a:cubicBezTo>
                    <a:pt x="69" y="54"/>
                    <a:pt x="69" y="54"/>
                    <a:pt x="69" y="54"/>
                  </a:cubicBezTo>
                  <a:cubicBezTo>
                    <a:pt x="68" y="54"/>
                    <a:pt x="67" y="53"/>
                    <a:pt x="66" y="52"/>
                  </a:cubicBezTo>
                  <a:cubicBezTo>
                    <a:pt x="63" y="51"/>
                    <a:pt x="60" y="49"/>
                    <a:pt x="56" y="47"/>
                  </a:cubicBezTo>
                  <a:cubicBezTo>
                    <a:pt x="56" y="47"/>
                    <a:pt x="54" y="46"/>
                    <a:pt x="53" y="46"/>
                  </a:cubicBezTo>
                  <a:cubicBezTo>
                    <a:pt x="51" y="45"/>
                    <a:pt x="49" y="46"/>
                    <a:pt x="48" y="45"/>
                  </a:cubicBezTo>
                  <a:cubicBezTo>
                    <a:pt x="46" y="44"/>
                    <a:pt x="46" y="42"/>
                    <a:pt x="45" y="41"/>
                  </a:cubicBezTo>
                  <a:cubicBezTo>
                    <a:pt x="43" y="40"/>
                    <a:pt x="41" y="40"/>
                    <a:pt x="40" y="40"/>
                  </a:cubicBezTo>
                  <a:cubicBezTo>
                    <a:pt x="35" y="38"/>
                    <a:pt x="30" y="35"/>
                    <a:pt x="25" y="35"/>
                  </a:cubicBezTo>
                  <a:cubicBezTo>
                    <a:pt x="19" y="34"/>
                    <a:pt x="8" y="40"/>
                    <a:pt x="2" y="36"/>
                  </a:cubicBezTo>
                  <a:cubicBezTo>
                    <a:pt x="1" y="36"/>
                    <a:pt x="0" y="35"/>
                    <a:pt x="0" y="34"/>
                  </a:cubicBezTo>
                  <a:cubicBezTo>
                    <a:pt x="1" y="33"/>
                    <a:pt x="4" y="31"/>
                    <a:pt x="5" y="30"/>
                  </a:cubicBezTo>
                  <a:cubicBezTo>
                    <a:pt x="10" y="29"/>
                    <a:pt x="14" y="28"/>
                    <a:pt x="19" y="27"/>
                  </a:cubicBezTo>
                  <a:cubicBezTo>
                    <a:pt x="20" y="27"/>
                    <a:pt x="22" y="26"/>
                    <a:pt x="23" y="27"/>
                  </a:cubicBezTo>
                  <a:cubicBezTo>
                    <a:pt x="22" y="28"/>
                    <a:pt x="20" y="28"/>
                    <a:pt x="19" y="28"/>
                  </a:cubicBezTo>
                  <a:cubicBezTo>
                    <a:pt x="15" y="30"/>
                    <a:pt x="10" y="31"/>
                    <a:pt x="6" y="33"/>
                  </a:cubicBezTo>
                  <a:cubicBezTo>
                    <a:pt x="7" y="33"/>
                    <a:pt x="7" y="33"/>
                    <a:pt x="7" y="33"/>
                  </a:cubicBezTo>
                  <a:cubicBezTo>
                    <a:pt x="9" y="33"/>
                    <a:pt x="11" y="33"/>
                    <a:pt x="14" y="33"/>
                  </a:cubicBezTo>
                  <a:cubicBezTo>
                    <a:pt x="17" y="33"/>
                    <a:pt x="20" y="32"/>
                    <a:pt x="23" y="33"/>
                  </a:cubicBezTo>
                  <a:cubicBezTo>
                    <a:pt x="26" y="33"/>
                    <a:pt x="30" y="34"/>
                    <a:pt x="34" y="35"/>
                  </a:cubicBezTo>
                  <a:cubicBezTo>
                    <a:pt x="37" y="35"/>
                    <a:pt x="40" y="37"/>
                    <a:pt x="43" y="38"/>
                  </a:cubicBezTo>
                  <a:cubicBezTo>
                    <a:pt x="43" y="38"/>
                    <a:pt x="45" y="39"/>
                    <a:pt x="46" y="39"/>
                  </a:cubicBezTo>
                  <a:cubicBezTo>
                    <a:pt x="46" y="38"/>
                    <a:pt x="47" y="37"/>
                    <a:pt x="48" y="35"/>
                  </a:cubicBezTo>
                  <a:cubicBezTo>
                    <a:pt x="47" y="33"/>
                    <a:pt x="46" y="31"/>
                    <a:pt x="46" y="29"/>
                  </a:cubicBezTo>
                  <a:cubicBezTo>
                    <a:pt x="46" y="28"/>
                    <a:pt x="46" y="28"/>
                    <a:pt x="45" y="28"/>
                  </a:cubicBezTo>
                  <a:cubicBezTo>
                    <a:pt x="42" y="28"/>
                    <a:pt x="37" y="31"/>
                    <a:pt x="33" y="27"/>
                  </a:cubicBezTo>
                  <a:cubicBezTo>
                    <a:pt x="33" y="27"/>
                    <a:pt x="33" y="27"/>
                    <a:pt x="34" y="26"/>
                  </a:cubicBezTo>
                  <a:cubicBezTo>
                    <a:pt x="37" y="27"/>
                    <a:pt x="42" y="26"/>
                    <a:pt x="45" y="23"/>
                  </a:cubicBezTo>
                  <a:cubicBezTo>
                    <a:pt x="45" y="23"/>
                    <a:pt x="45" y="22"/>
                    <a:pt x="45" y="22"/>
                  </a:cubicBezTo>
                  <a:cubicBezTo>
                    <a:pt x="43" y="21"/>
                    <a:pt x="40" y="20"/>
                    <a:pt x="42" y="17"/>
                  </a:cubicBezTo>
                  <a:cubicBezTo>
                    <a:pt x="43" y="18"/>
                    <a:pt x="44" y="15"/>
                    <a:pt x="45" y="13"/>
                  </a:cubicBezTo>
                  <a:cubicBezTo>
                    <a:pt x="46" y="10"/>
                    <a:pt x="48" y="8"/>
                    <a:pt x="49" y="5"/>
                  </a:cubicBezTo>
                  <a:cubicBezTo>
                    <a:pt x="50" y="3"/>
                    <a:pt x="50" y="1"/>
                    <a:pt x="52" y="0"/>
                  </a:cubicBezTo>
                  <a:cubicBezTo>
                    <a:pt x="53" y="0"/>
                    <a:pt x="53" y="0"/>
                    <a:pt x="53" y="0"/>
                  </a:cubicBezTo>
                  <a:cubicBezTo>
                    <a:pt x="52" y="1"/>
                    <a:pt x="53" y="2"/>
                    <a:pt x="53" y="3"/>
                  </a:cubicBezTo>
                  <a:cubicBezTo>
                    <a:pt x="53" y="7"/>
                    <a:pt x="52" y="10"/>
                    <a:pt x="51" y="13"/>
                  </a:cubicBezTo>
                  <a:cubicBezTo>
                    <a:pt x="51" y="15"/>
                    <a:pt x="50" y="18"/>
                    <a:pt x="49" y="20"/>
                  </a:cubicBezTo>
                  <a:cubicBezTo>
                    <a:pt x="49" y="21"/>
                    <a:pt x="49" y="21"/>
                    <a:pt x="49" y="22"/>
                  </a:cubicBezTo>
                  <a:cubicBezTo>
                    <a:pt x="52" y="22"/>
                    <a:pt x="56" y="20"/>
                    <a:pt x="59" y="18"/>
                  </a:cubicBezTo>
                  <a:cubicBezTo>
                    <a:pt x="59" y="16"/>
                    <a:pt x="59" y="13"/>
                    <a:pt x="60" y="11"/>
                  </a:cubicBezTo>
                  <a:cubicBezTo>
                    <a:pt x="61" y="12"/>
                    <a:pt x="62" y="13"/>
                    <a:pt x="63" y="14"/>
                  </a:cubicBezTo>
                  <a:cubicBezTo>
                    <a:pt x="68" y="13"/>
                    <a:pt x="79" y="13"/>
                    <a:pt x="83" y="9"/>
                  </a:cubicBezTo>
                  <a:cubicBezTo>
                    <a:pt x="83" y="8"/>
                    <a:pt x="84" y="6"/>
                    <a:pt x="85" y="5"/>
                  </a:cubicBezTo>
                  <a:close/>
                  <a:moveTo>
                    <a:pt x="92" y="31"/>
                  </a:moveTo>
                  <a:cubicBezTo>
                    <a:pt x="88" y="28"/>
                    <a:pt x="83" y="27"/>
                    <a:pt x="79" y="25"/>
                  </a:cubicBezTo>
                  <a:cubicBezTo>
                    <a:pt x="76" y="25"/>
                    <a:pt x="74" y="23"/>
                    <a:pt x="72" y="23"/>
                  </a:cubicBezTo>
                  <a:cubicBezTo>
                    <a:pt x="72" y="23"/>
                    <a:pt x="72" y="23"/>
                    <a:pt x="72" y="23"/>
                  </a:cubicBezTo>
                  <a:cubicBezTo>
                    <a:pt x="71" y="28"/>
                    <a:pt x="73" y="33"/>
                    <a:pt x="67" y="37"/>
                  </a:cubicBezTo>
                  <a:cubicBezTo>
                    <a:pt x="67" y="37"/>
                    <a:pt x="67" y="37"/>
                    <a:pt x="67" y="37"/>
                  </a:cubicBezTo>
                  <a:cubicBezTo>
                    <a:pt x="67" y="37"/>
                    <a:pt x="67" y="37"/>
                    <a:pt x="67" y="37"/>
                  </a:cubicBezTo>
                  <a:cubicBezTo>
                    <a:pt x="69" y="37"/>
                    <a:pt x="71" y="37"/>
                    <a:pt x="72" y="36"/>
                  </a:cubicBezTo>
                  <a:cubicBezTo>
                    <a:pt x="76" y="35"/>
                    <a:pt x="80" y="35"/>
                    <a:pt x="85" y="34"/>
                  </a:cubicBezTo>
                  <a:cubicBezTo>
                    <a:pt x="87" y="33"/>
                    <a:pt x="90" y="33"/>
                    <a:pt x="92" y="31"/>
                  </a:cubicBezTo>
                  <a:close/>
                  <a:moveTo>
                    <a:pt x="65" y="37"/>
                  </a:moveTo>
                  <a:cubicBezTo>
                    <a:pt x="65" y="37"/>
                    <a:pt x="58" y="35"/>
                    <a:pt x="57" y="35"/>
                  </a:cubicBezTo>
                  <a:cubicBezTo>
                    <a:pt x="56" y="34"/>
                    <a:pt x="54" y="33"/>
                    <a:pt x="53" y="33"/>
                  </a:cubicBezTo>
                  <a:cubicBezTo>
                    <a:pt x="53" y="33"/>
                    <a:pt x="52" y="34"/>
                    <a:pt x="52" y="35"/>
                  </a:cubicBezTo>
                  <a:cubicBezTo>
                    <a:pt x="51" y="37"/>
                    <a:pt x="49" y="38"/>
                    <a:pt x="51" y="40"/>
                  </a:cubicBezTo>
                  <a:cubicBezTo>
                    <a:pt x="56" y="38"/>
                    <a:pt x="61" y="39"/>
                    <a:pt x="66" y="38"/>
                  </a:cubicBezTo>
                  <a:lnTo>
                    <a:pt x="65" y="37"/>
                  </a:lnTo>
                  <a:close/>
                  <a:moveTo>
                    <a:pt x="56" y="27"/>
                  </a:moveTo>
                  <a:cubicBezTo>
                    <a:pt x="56" y="27"/>
                    <a:pt x="56" y="27"/>
                    <a:pt x="56" y="27"/>
                  </a:cubicBezTo>
                  <a:cubicBezTo>
                    <a:pt x="56" y="28"/>
                    <a:pt x="56" y="28"/>
                    <a:pt x="56" y="28"/>
                  </a:cubicBezTo>
                  <a:cubicBezTo>
                    <a:pt x="56" y="29"/>
                    <a:pt x="55" y="29"/>
                    <a:pt x="56" y="30"/>
                  </a:cubicBezTo>
                  <a:cubicBezTo>
                    <a:pt x="60" y="31"/>
                    <a:pt x="64" y="34"/>
                    <a:pt x="67" y="30"/>
                  </a:cubicBezTo>
                  <a:cubicBezTo>
                    <a:pt x="68" y="29"/>
                    <a:pt x="69" y="28"/>
                    <a:pt x="69" y="26"/>
                  </a:cubicBezTo>
                  <a:cubicBezTo>
                    <a:pt x="69" y="25"/>
                    <a:pt x="69" y="23"/>
                    <a:pt x="69" y="22"/>
                  </a:cubicBezTo>
                  <a:cubicBezTo>
                    <a:pt x="68" y="22"/>
                    <a:pt x="68" y="21"/>
                    <a:pt x="67" y="21"/>
                  </a:cubicBezTo>
                  <a:cubicBezTo>
                    <a:pt x="67" y="22"/>
                    <a:pt x="68" y="25"/>
                    <a:pt x="65" y="26"/>
                  </a:cubicBezTo>
                  <a:cubicBezTo>
                    <a:pt x="64" y="27"/>
                    <a:pt x="63" y="26"/>
                    <a:pt x="62" y="26"/>
                  </a:cubicBezTo>
                  <a:cubicBezTo>
                    <a:pt x="60" y="25"/>
                    <a:pt x="54" y="26"/>
                    <a:pt x="52" y="28"/>
                  </a:cubicBezTo>
                  <a:cubicBezTo>
                    <a:pt x="52" y="28"/>
                    <a:pt x="52" y="29"/>
                    <a:pt x="53" y="30"/>
                  </a:cubicBezTo>
                  <a:cubicBezTo>
                    <a:pt x="53" y="29"/>
                    <a:pt x="53" y="29"/>
                    <a:pt x="53" y="29"/>
                  </a:cubicBezTo>
                  <a:cubicBezTo>
                    <a:pt x="53" y="30"/>
                    <a:pt x="53" y="30"/>
                    <a:pt x="53" y="30"/>
                  </a:cubicBezTo>
                  <a:cubicBezTo>
                    <a:pt x="54" y="29"/>
                    <a:pt x="55" y="28"/>
                    <a:pt x="56"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48"/>
            <p:cNvSpPr/>
            <p:nvPr/>
          </p:nvSpPr>
          <p:spPr bwMode="auto">
            <a:xfrm>
              <a:off x="6746875" y="3495675"/>
              <a:ext cx="112713" cy="141288"/>
            </a:xfrm>
            <a:custGeom>
              <a:avLst/>
              <a:gdLst>
                <a:gd name="T0" fmla="*/ 44 w 62"/>
                <a:gd name="T1" fmla="*/ 40 h 77"/>
                <a:gd name="T2" fmla="*/ 39 w 62"/>
                <a:gd name="T3" fmla="*/ 30 h 77"/>
                <a:gd name="T4" fmla="*/ 33 w 62"/>
                <a:gd name="T5" fmla="*/ 26 h 77"/>
                <a:gd name="T6" fmla="*/ 31 w 62"/>
                <a:gd name="T7" fmla="*/ 28 h 77"/>
                <a:gd name="T8" fmla="*/ 29 w 62"/>
                <a:gd name="T9" fmla="*/ 38 h 77"/>
                <a:gd name="T10" fmla="*/ 33 w 62"/>
                <a:gd name="T11" fmla="*/ 44 h 77"/>
                <a:gd name="T12" fmla="*/ 27 w 62"/>
                <a:gd name="T13" fmla="*/ 59 h 77"/>
                <a:gd name="T14" fmla="*/ 15 w 62"/>
                <a:gd name="T15" fmla="*/ 66 h 77"/>
                <a:gd name="T16" fmla="*/ 12 w 62"/>
                <a:gd name="T17" fmla="*/ 62 h 77"/>
                <a:gd name="T18" fmla="*/ 16 w 62"/>
                <a:gd name="T19" fmla="*/ 57 h 77"/>
                <a:gd name="T20" fmla="*/ 20 w 62"/>
                <a:gd name="T21" fmla="*/ 47 h 77"/>
                <a:gd name="T22" fmla="*/ 15 w 62"/>
                <a:gd name="T23" fmla="*/ 45 h 77"/>
                <a:gd name="T24" fmla="*/ 11 w 62"/>
                <a:gd name="T25" fmla="*/ 51 h 77"/>
                <a:gd name="T26" fmla="*/ 4 w 62"/>
                <a:gd name="T27" fmla="*/ 52 h 77"/>
                <a:gd name="T28" fmla="*/ 2 w 62"/>
                <a:gd name="T29" fmla="*/ 50 h 77"/>
                <a:gd name="T30" fmla="*/ 5 w 62"/>
                <a:gd name="T31" fmla="*/ 45 h 77"/>
                <a:gd name="T32" fmla="*/ 7 w 62"/>
                <a:gd name="T33" fmla="*/ 42 h 77"/>
                <a:gd name="T34" fmla="*/ 12 w 62"/>
                <a:gd name="T35" fmla="*/ 30 h 77"/>
                <a:gd name="T36" fmla="*/ 9 w 62"/>
                <a:gd name="T37" fmla="*/ 19 h 77"/>
                <a:gd name="T38" fmla="*/ 6 w 62"/>
                <a:gd name="T39" fmla="*/ 14 h 77"/>
                <a:gd name="T40" fmla="*/ 4 w 62"/>
                <a:gd name="T41" fmla="*/ 4 h 77"/>
                <a:gd name="T42" fmla="*/ 7 w 62"/>
                <a:gd name="T43" fmla="*/ 2 h 77"/>
                <a:gd name="T44" fmla="*/ 18 w 62"/>
                <a:gd name="T45" fmla="*/ 13 h 77"/>
                <a:gd name="T46" fmla="*/ 21 w 62"/>
                <a:gd name="T47" fmla="*/ 10 h 77"/>
                <a:gd name="T48" fmla="*/ 22 w 62"/>
                <a:gd name="T49" fmla="*/ 3 h 77"/>
                <a:gd name="T50" fmla="*/ 29 w 62"/>
                <a:gd name="T51" fmla="*/ 3 h 77"/>
                <a:gd name="T52" fmla="*/ 21 w 62"/>
                <a:gd name="T53" fmla="*/ 23 h 77"/>
                <a:gd name="T54" fmla="*/ 20 w 62"/>
                <a:gd name="T55" fmla="*/ 39 h 77"/>
                <a:gd name="T56" fmla="*/ 26 w 62"/>
                <a:gd name="T57" fmla="*/ 31 h 77"/>
                <a:gd name="T58" fmla="*/ 31 w 62"/>
                <a:gd name="T59" fmla="*/ 21 h 77"/>
                <a:gd name="T60" fmla="*/ 32 w 62"/>
                <a:gd name="T61" fmla="*/ 14 h 77"/>
                <a:gd name="T62" fmla="*/ 41 w 62"/>
                <a:gd name="T63" fmla="*/ 15 h 77"/>
                <a:gd name="T64" fmla="*/ 47 w 62"/>
                <a:gd name="T65" fmla="*/ 30 h 77"/>
                <a:gd name="T66" fmla="*/ 61 w 62"/>
                <a:gd name="T67" fmla="*/ 60 h 77"/>
                <a:gd name="T68" fmla="*/ 49 w 62"/>
                <a:gd name="T69" fmla="*/ 60 h 77"/>
                <a:gd name="T70" fmla="*/ 45 w 62"/>
                <a:gd name="T71" fmla="*/ 60 h 77"/>
                <a:gd name="T72" fmla="*/ 46 w 62"/>
                <a:gd name="T73" fmla="*/ 71 h 77"/>
                <a:gd name="T74" fmla="*/ 46 w 62"/>
                <a:gd name="T75" fmla="*/ 74 h 77"/>
                <a:gd name="T76" fmla="*/ 42 w 62"/>
                <a:gd name="T77" fmla="*/ 77 h 77"/>
                <a:gd name="T78" fmla="*/ 34 w 62"/>
                <a:gd name="T79" fmla="*/ 73 h 77"/>
                <a:gd name="T80" fmla="*/ 34 w 62"/>
                <a:gd name="T81" fmla="*/ 69 h 77"/>
                <a:gd name="T82" fmla="*/ 31 w 62"/>
                <a:gd name="T83" fmla="*/ 67 h 77"/>
                <a:gd name="T84" fmla="*/ 31 w 62"/>
                <a:gd name="T85" fmla="*/ 58 h 77"/>
                <a:gd name="T86" fmla="*/ 39 w 62"/>
                <a:gd name="T87" fmla="*/ 53 h 77"/>
                <a:gd name="T88" fmla="*/ 46 w 62"/>
                <a:gd name="T89" fmla="*/ 57 h 77"/>
                <a:gd name="T90" fmla="*/ 49 w 62"/>
                <a:gd name="T91"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 h="77">
                  <a:moveTo>
                    <a:pt x="49" y="48"/>
                  </a:moveTo>
                  <a:cubicBezTo>
                    <a:pt x="47" y="44"/>
                    <a:pt x="47" y="43"/>
                    <a:pt x="44" y="40"/>
                  </a:cubicBezTo>
                  <a:cubicBezTo>
                    <a:pt x="43" y="39"/>
                    <a:pt x="43" y="37"/>
                    <a:pt x="42" y="35"/>
                  </a:cubicBezTo>
                  <a:cubicBezTo>
                    <a:pt x="41" y="33"/>
                    <a:pt x="40" y="31"/>
                    <a:pt x="39" y="30"/>
                  </a:cubicBezTo>
                  <a:cubicBezTo>
                    <a:pt x="38" y="29"/>
                    <a:pt x="36" y="26"/>
                    <a:pt x="36" y="25"/>
                  </a:cubicBezTo>
                  <a:cubicBezTo>
                    <a:pt x="34" y="25"/>
                    <a:pt x="33" y="26"/>
                    <a:pt x="33" y="26"/>
                  </a:cubicBezTo>
                  <a:cubicBezTo>
                    <a:pt x="33" y="26"/>
                    <a:pt x="32" y="26"/>
                    <a:pt x="32" y="27"/>
                  </a:cubicBezTo>
                  <a:cubicBezTo>
                    <a:pt x="31" y="28"/>
                    <a:pt x="31" y="28"/>
                    <a:pt x="31" y="28"/>
                  </a:cubicBezTo>
                  <a:cubicBezTo>
                    <a:pt x="30" y="29"/>
                    <a:pt x="30" y="30"/>
                    <a:pt x="30" y="31"/>
                  </a:cubicBezTo>
                  <a:cubicBezTo>
                    <a:pt x="29" y="33"/>
                    <a:pt x="29" y="36"/>
                    <a:pt x="29" y="38"/>
                  </a:cubicBezTo>
                  <a:cubicBezTo>
                    <a:pt x="30" y="40"/>
                    <a:pt x="33" y="42"/>
                    <a:pt x="33" y="43"/>
                  </a:cubicBezTo>
                  <a:cubicBezTo>
                    <a:pt x="34" y="44"/>
                    <a:pt x="34" y="44"/>
                    <a:pt x="33" y="44"/>
                  </a:cubicBezTo>
                  <a:cubicBezTo>
                    <a:pt x="32" y="46"/>
                    <a:pt x="30" y="48"/>
                    <a:pt x="29" y="51"/>
                  </a:cubicBezTo>
                  <a:cubicBezTo>
                    <a:pt x="28" y="54"/>
                    <a:pt x="28" y="58"/>
                    <a:pt x="27" y="59"/>
                  </a:cubicBezTo>
                  <a:cubicBezTo>
                    <a:pt x="25" y="61"/>
                    <a:pt x="21" y="65"/>
                    <a:pt x="19" y="66"/>
                  </a:cubicBezTo>
                  <a:cubicBezTo>
                    <a:pt x="18" y="66"/>
                    <a:pt x="16" y="66"/>
                    <a:pt x="15" y="66"/>
                  </a:cubicBezTo>
                  <a:cubicBezTo>
                    <a:pt x="15" y="66"/>
                    <a:pt x="12" y="64"/>
                    <a:pt x="12" y="64"/>
                  </a:cubicBezTo>
                  <a:cubicBezTo>
                    <a:pt x="12" y="63"/>
                    <a:pt x="12" y="63"/>
                    <a:pt x="12" y="62"/>
                  </a:cubicBezTo>
                  <a:cubicBezTo>
                    <a:pt x="13" y="62"/>
                    <a:pt x="14" y="61"/>
                    <a:pt x="14" y="60"/>
                  </a:cubicBezTo>
                  <a:cubicBezTo>
                    <a:pt x="15" y="59"/>
                    <a:pt x="16" y="58"/>
                    <a:pt x="16" y="57"/>
                  </a:cubicBezTo>
                  <a:cubicBezTo>
                    <a:pt x="18" y="55"/>
                    <a:pt x="18" y="53"/>
                    <a:pt x="19" y="51"/>
                  </a:cubicBezTo>
                  <a:cubicBezTo>
                    <a:pt x="20" y="50"/>
                    <a:pt x="21" y="48"/>
                    <a:pt x="20" y="47"/>
                  </a:cubicBezTo>
                  <a:cubicBezTo>
                    <a:pt x="19" y="46"/>
                    <a:pt x="19" y="46"/>
                    <a:pt x="19" y="46"/>
                  </a:cubicBezTo>
                  <a:cubicBezTo>
                    <a:pt x="17" y="45"/>
                    <a:pt x="16" y="45"/>
                    <a:pt x="15" y="45"/>
                  </a:cubicBezTo>
                  <a:cubicBezTo>
                    <a:pt x="14" y="45"/>
                    <a:pt x="13" y="47"/>
                    <a:pt x="13" y="48"/>
                  </a:cubicBezTo>
                  <a:cubicBezTo>
                    <a:pt x="12" y="49"/>
                    <a:pt x="12" y="50"/>
                    <a:pt x="11" y="51"/>
                  </a:cubicBezTo>
                  <a:cubicBezTo>
                    <a:pt x="10" y="51"/>
                    <a:pt x="7" y="53"/>
                    <a:pt x="5" y="52"/>
                  </a:cubicBezTo>
                  <a:cubicBezTo>
                    <a:pt x="4" y="52"/>
                    <a:pt x="4" y="52"/>
                    <a:pt x="4" y="52"/>
                  </a:cubicBezTo>
                  <a:cubicBezTo>
                    <a:pt x="3" y="51"/>
                    <a:pt x="3" y="51"/>
                    <a:pt x="3" y="51"/>
                  </a:cubicBezTo>
                  <a:cubicBezTo>
                    <a:pt x="3" y="51"/>
                    <a:pt x="3" y="51"/>
                    <a:pt x="2" y="50"/>
                  </a:cubicBezTo>
                  <a:cubicBezTo>
                    <a:pt x="2" y="50"/>
                    <a:pt x="1" y="50"/>
                    <a:pt x="1" y="49"/>
                  </a:cubicBezTo>
                  <a:cubicBezTo>
                    <a:pt x="1" y="48"/>
                    <a:pt x="0" y="49"/>
                    <a:pt x="5" y="45"/>
                  </a:cubicBezTo>
                  <a:cubicBezTo>
                    <a:pt x="5" y="45"/>
                    <a:pt x="6" y="44"/>
                    <a:pt x="6" y="44"/>
                  </a:cubicBezTo>
                  <a:cubicBezTo>
                    <a:pt x="6" y="43"/>
                    <a:pt x="7" y="43"/>
                    <a:pt x="7" y="42"/>
                  </a:cubicBezTo>
                  <a:cubicBezTo>
                    <a:pt x="8" y="41"/>
                    <a:pt x="9" y="40"/>
                    <a:pt x="10" y="38"/>
                  </a:cubicBezTo>
                  <a:cubicBezTo>
                    <a:pt x="11" y="36"/>
                    <a:pt x="12" y="33"/>
                    <a:pt x="12" y="30"/>
                  </a:cubicBezTo>
                  <a:cubicBezTo>
                    <a:pt x="12" y="28"/>
                    <a:pt x="12" y="26"/>
                    <a:pt x="11" y="24"/>
                  </a:cubicBezTo>
                  <a:cubicBezTo>
                    <a:pt x="10" y="22"/>
                    <a:pt x="10" y="20"/>
                    <a:pt x="9" y="19"/>
                  </a:cubicBezTo>
                  <a:cubicBezTo>
                    <a:pt x="8" y="17"/>
                    <a:pt x="8" y="16"/>
                    <a:pt x="7" y="15"/>
                  </a:cubicBezTo>
                  <a:cubicBezTo>
                    <a:pt x="7" y="15"/>
                    <a:pt x="6" y="14"/>
                    <a:pt x="6" y="14"/>
                  </a:cubicBezTo>
                  <a:cubicBezTo>
                    <a:pt x="6" y="12"/>
                    <a:pt x="5" y="11"/>
                    <a:pt x="5" y="10"/>
                  </a:cubicBezTo>
                  <a:cubicBezTo>
                    <a:pt x="4" y="7"/>
                    <a:pt x="3" y="5"/>
                    <a:pt x="4" y="4"/>
                  </a:cubicBezTo>
                  <a:cubicBezTo>
                    <a:pt x="4" y="3"/>
                    <a:pt x="5" y="3"/>
                    <a:pt x="6" y="2"/>
                  </a:cubicBezTo>
                  <a:cubicBezTo>
                    <a:pt x="6" y="2"/>
                    <a:pt x="7" y="2"/>
                    <a:pt x="7" y="2"/>
                  </a:cubicBezTo>
                  <a:cubicBezTo>
                    <a:pt x="12" y="4"/>
                    <a:pt x="13" y="5"/>
                    <a:pt x="14" y="5"/>
                  </a:cubicBezTo>
                  <a:cubicBezTo>
                    <a:pt x="15" y="6"/>
                    <a:pt x="16" y="9"/>
                    <a:pt x="18" y="13"/>
                  </a:cubicBezTo>
                  <a:cubicBezTo>
                    <a:pt x="18" y="14"/>
                    <a:pt x="19" y="13"/>
                    <a:pt x="20" y="11"/>
                  </a:cubicBezTo>
                  <a:cubicBezTo>
                    <a:pt x="21" y="10"/>
                    <a:pt x="21" y="9"/>
                    <a:pt x="21" y="10"/>
                  </a:cubicBezTo>
                  <a:cubicBezTo>
                    <a:pt x="21" y="10"/>
                    <a:pt x="21" y="7"/>
                    <a:pt x="21" y="6"/>
                  </a:cubicBezTo>
                  <a:cubicBezTo>
                    <a:pt x="22" y="5"/>
                    <a:pt x="22" y="3"/>
                    <a:pt x="22" y="3"/>
                  </a:cubicBezTo>
                  <a:cubicBezTo>
                    <a:pt x="22" y="3"/>
                    <a:pt x="24" y="0"/>
                    <a:pt x="25" y="0"/>
                  </a:cubicBezTo>
                  <a:cubicBezTo>
                    <a:pt x="28" y="0"/>
                    <a:pt x="29" y="0"/>
                    <a:pt x="29" y="3"/>
                  </a:cubicBezTo>
                  <a:cubicBezTo>
                    <a:pt x="29" y="6"/>
                    <a:pt x="28" y="7"/>
                    <a:pt x="28" y="9"/>
                  </a:cubicBezTo>
                  <a:cubicBezTo>
                    <a:pt x="24" y="17"/>
                    <a:pt x="22" y="20"/>
                    <a:pt x="21" y="23"/>
                  </a:cubicBezTo>
                  <a:cubicBezTo>
                    <a:pt x="20" y="26"/>
                    <a:pt x="20" y="29"/>
                    <a:pt x="20" y="34"/>
                  </a:cubicBezTo>
                  <a:cubicBezTo>
                    <a:pt x="20" y="36"/>
                    <a:pt x="19" y="38"/>
                    <a:pt x="20" y="39"/>
                  </a:cubicBezTo>
                  <a:cubicBezTo>
                    <a:pt x="20" y="40"/>
                    <a:pt x="22" y="40"/>
                    <a:pt x="23" y="40"/>
                  </a:cubicBezTo>
                  <a:cubicBezTo>
                    <a:pt x="24" y="39"/>
                    <a:pt x="25" y="34"/>
                    <a:pt x="26" y="31"/>
                  </a:cubicBezTo>
                  <a:cubicBezTo>
                    <a:pt x="27" y="30"/>
                    <a:pt x="28" y="27"/>
                    <a:pt x="29" y="24"/>
                  </a:cubicBezTo>
                  <a:cubicBezTo>
                    <a:pt x="30" y="23"/>
                    <a:pt x="30" y="22"/>
                    <a:pt x="31" y="21"/>
                  </a:cubicBezTo>
                  <a:cubicBezTo>
                    <a:pt x="31" y="19"/>
                    <a:pt x="31" y="17"/>
                    <a:pt x="32" y="16"/>
                  </a:cubicBezTo>
                  <a:cubicBezTo>
                    <a:pt x="32" y="15"/>
                    <a:pt x="32" y="15"/>
                    <a:pt x="32" y="14"/>
                  </a:cubicBezTo>
                  <a:cubicBezTo>
                    <a:pt x="33" y="13"/>
                    <a:pt x="37" y="11"/>
                    <a:pt x="38" y="12"/>
                  </a:cubicBezTo>
                  <a:cubicBezTo>
                    <a:pt x="39" y="12"/>
                    <a:pt x="40" y="13"/>
                    <a:pt x="41" y="15"/>
                  </a:cubicBezTo>
                  <a:cubicBezTo>
                    <a:pt x="42" y="16"/>
                    <a:pt x="45" y="20"/>
                    <a:pt x="45" y="23"/>
                  </a:cubicBezTo>
                  <a:cubicBezTo>
                    <a:pt x="46" y="26"/>
                    <a:pt x="46" y="28"/>
                    <a:pt x="47" y="30"/>
                  </a:cubicBezTo>
                  <a:cubicBezTo>
                    <a:pt x="51" y="41"/>
                    <a:pt x="58" y="50"/>
                    <a:pt x="62" y="58"/>
                  </a:cubicBezTo>
                  <a:cubicBezTo>
                    <a:pt x="62" y="58"/>
                    <a:pt x="62" y="59"/>
                    <a:pt x="61" y="60"/>
                  </a:cubicBezTo>
                  <a:cubicBezTo>
                    <a:pt x="59" y="62"/>
                    <a:pt x="57" y="62"/>
                    <a:pt x="54" y="61"/>
                  </a:cubicBezTo>
                  <a:cubicBezTo>
                    <a:pt x="53" y="61"/>
                    <a:pt x="51" y="60"/>
                    <a:pt x="49" y="60"/>
                  </a:cubicBezTo>
                  <a:cubicBezTo>
                    <a:pt x="49" y="60"/>
                    <a:pt x="48" y="60"/>
                    <a:pt x="47" y="60"/>
                  </a:cubicBezTo>
                  <a:cubicBezTo>
                    <a:pt x="46" y="60"/>
                    <a:pt x="45" y="60"/>
                    <a:pt x="45" y="60"/>
                  </a:cubicBezTo>
                  <a:cubicBezTo>
                    <a:pt x="44" y="60"/>
                    <a:pt x="43" y="61"/>
                    <a:pt x="43" y="62"/>
                  </a:cubicBezTo>
                  <a:cubicBezTo>
                    <a:pt x="42" y="65"/>
                    <a:pt x="42" y="62"/>
                    <a:pt x="46" y="71"/>
                  </a:cubicBezTo>
                  <a:cubicBezTo>
                    <a:pt x="46" y="71"/>
                    <a:pt x="46" y="72"/>
                    <a:pt x="46" y="72"/>
                  </a:cubicBezTo>
                  <a:cubicBezTo>
                    <a:pt x="46" y="74"/>
                    <a:pt x="46" y="74"/>
                    <a:pt x="46" y="74"/>
                  </a:cubicBezTo>
                  <a:cubicBezTo>
                    <a:pt x="45" y="75"/>
                    <a:pt x="45" y="76"/>
                    <a:pt x="44" y="76"/>
                  </a:cubicBezTo>
                  <a:cubicBezTo>
                    <a:pt x="43" y="76"/>
                    <a:pt x="43" y="77"/>
                    <a:pt x="42" y="77"/>
                  </a:cubicBezTo>
                  <a:cubicBezTo>
                    <a:pt x="41" y="76"/>
                    <a:pt x="40" y="72"/>
                    <a:pt x="38" y="72"/>
                  </a:cubicBezTo>
                  <a:cubicBezTo>
                    <a:pt x="36" y="71"/>
                    <a:pt x="35" y="74"/>
                    <a:pt x="34" y="73"/>
                  </a:cubicBezTo>
                  <a:cubicBezTo>
                    <a:pt x="34" y="73"/>
                    <a:pt x="32" y="73"/>
                    <a:pt x="32" y="71"/>
                  </a:cubicBezTo>
                  <a:cubicBezTo>
                    <a:pt x="32" y="69"/>
                    <a:pt x="33" y="70"/>
                    <a:pt x="34" y="69"/>
                  </a:cubicBezTo>
                  <a:cubicBezTo>
                    <a:pt x="34" y="67"/>
                    <a:pt x="33" y="66"/>
                    <a:pt x="32" y="66"/>
                  </a:cubicBezTo>
                  <a:cubicBezTo>
                    <a:pt x="32" y="66"/>
                    <a:pt x="32" y="67"/>
                    <a:pt x="31" y="67"/>
                  </a:cubicBezTo>
                  <a:cubicBezTo>
                    <a:pt x="29" y="66"/>
                    <a:pt x="28" y="65"/>
                    <a:pt x="28" y="63"/>
                  </a:cubicBezTo>
                  <a:cubicBezTo>
                    <a:pt x="29" y="62"/>
                    <a:pt x="30" y="60"/>
                    <a:pt x="31" y="58"/>
                  </a:cubicBezTo>
                  <a:cubicBezTo>
                    <a:pt x="34" y="55"/>
                    <a:pt x="37" y="52"/>
                    <a:pt x="37" y="52"/>
                  </a:cubicBezTo>
                  <a:cubicBezTo>
                    <a:pt x="38" y="51"/>
                    <a:pt x="39" y="52"/>
                    <a:pt x="39" y="53"/>
                  </a:cubicBezTo>
                  <a:cubicBezTo>
                    <a:pt x="39" y="54"/>
                    <a:pt x="39" y="55"/>
                    <a:pt x="39" y="56"/>
                  </a:cubicBezTo>
                  <a:cubicBezTo>
                    <a:pt x="41" y="58"/>
                    <a:pt x="44" y="57"/>
                    <a:pt x="46" y="57"/>
                  </a:cubicBezTo>
                  <a:cubicBezTo>
                    <a:pt x="49" y="57"/>
                    <a:pt x="49" y="54"/>
                    <a:pt x="50" y="52"/>
                  </a:cubicBezTo>
                  <a:cubicBezTo>
                    <a:pt x="50" y="51"/>
                    <a:pt x="49" y="48"/>
                    <a:pt x="49" y="4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49"/>
            <p:cNvSpPr/>
            <p:nvPr/>
          </p:nvSpPr>
          <p:spPr bwMode="auto">
            <a:xfrm>
              <a:off x="6769100" y="3624263"/>
              <a:ext cx="41275" cy="36513"/>
            </a:xfrm>
            <a:custGeom>
              <a:avLst/>
              <a:gdLst>
                <a:gd name="T0" fmla="*/ 12 w 23"/>
                <a:gd name="T1" fmla="*/ 19 h 20"/>
                <a:gd name="T2" fmla="*/ 5 w 23"/>
                <a:gd name="T3" fmla="*/ 10 h 20"/>
                <a:gd name="T4" fmla="*/ 1 w 23"/>
                <a:gd name="T5" fmla="*/ 3 h 20"/>
                <a:gd name="T6" fmla="*/ 0 w 23"/>
                <a:gd name="T7" fmla="*/ 2 h 20"/>
                <a:gd name="T8" fmla="*/ 1 w 23"/>
                <a:gd name="T9" fmla="*/ 1 h 20"/>
                <a:gd name="T10" fmla="*/ 4 w 23"/>
                <a:gd name="T11" fmla="*/ 1 h 20"/>
                <a:gd name="T12" fmla="*/ 8 w 23"/>
                <a:gd name="T13" fmla="*/ 3 h 20"/>
                <a:gd name="T14" fmla="*/ 13 w 23"/>
                <a:gd name="T15" fmla="*/ 4 h 20"/>
                <a:gd name="T16" fmla="*/ 17 w 23"/>
                <a:gd name="T17" fmla="*/ 7 h 20"/>
                <a:gd name="T18" fmla="*/ 21 w 23"/>
                <a:gd name="T19" fmla="*/ 12 h 20"/>
                <a:gd name="T20" fmla="*/ 23 w 23"/>
                <a:gd name="T21" fmla="*/ 16 h 20"/>
                <a:gd name="T22" fmla="*/ 22 w 23"/>
                <a:gd name="T23" fmla="*/ 19 h 20"/>
                <a:gd name="T24" fmla="*/ 18 w 23"/>
                <a:gd name="T25" fmla="*/ 20 h 20"/>
                <a:gd name="T26" fmla="*/ 12 w 23"/>
                <a:gd name="T2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0">
                  <a:moveTo>
                    <a:pt x="12" y="19"/>
                  </a:moveTo>
                  <a:cubicBezTo>
                    <a:pt x="9" y="17"/>
                    <a:pt x="7" y="13"/>
                    <a:pt x="5" y="10"/>
                  </a:cubicBezTo>
                  <a:cubicBezTo>
                    <a:pt x="4" y="8"/>
                    <a:pt x="2" y="5"/>
                    <a:pt x="1" y="3"/>
                  </a:cubicBezTo>
                  <a:cubicBezTo>
                    <a:pt x="0" y="2"/>
                    <a:pt x="0" y="2"/>
                    <a:pt x="0" y="2"/>
                  </a:cubicBezTo>
                  <a:cubicBezTo>
                    <a:pt x="0" y="1"/>
                    <a:pt x="0" y="1"/>
                    <a:pt x="1" y="1"/>
                  </a:cubicBezTo>
                  <a:cubicBezTo>
                    <a:pt x="2" y="1"/>
                    <a:pt x="2" y="0"/>
                    <a:pt x="4" y="1"/>
                  </a:cubicBezTo>
                  <a:cubicBezTo>
                    <a:pt x="6" y="3"/>
                    <a:pt x="7" y="3"/>
                    <a:pt x="8" y="3"/>
                  </a:cubicBezTo>
                  <a:cubicBezTo>
                    <a:pt x="10" y="3"/>
                    <a:pt x="11" y="4"/>
                    <a:pt x="13" y="4"/>
                  </a:cubicBezTo>
                  <a:cubicBezTo>
                    <a:pt x="13" y="4"/>
                    <a:pt x="15" y="5"/>
                    <a:pt x="17" y="7"/>
                  </a:cubicBezTo>
                  <a:cubicBezTo>
                    <a:pt x="19" y="9"/>
                    <a:pt x="21" y="11"/>
                    <a:pt x="21" y="12"/>
                  </a:cubicBezTo>
                  <a:cubicBezTo>
                    <a:pt x="23" y="14"/>
                    <a:pt x="23" y="16"/>
                    <a:pt x="23" y="16"/>
                  </a:cubicBezTo>
                  <a:cubicBezTo>
                    <a:pt x="23" y="18"/>
                    <a:pt x="22" y="19"/>
                    <a:pt x="22" y="19"/>
                  </a:cubicBezTo>
                  <a:cubicBezTo>
                    <a:pt x="21" y="20"/>
                    <a:pt x="20" y="20"/>
                    <a:pt x="18" y="20"/>
                  </a:cubicBezTo>
                  <a:cubicBezTo>
                    <a:pt x="16" y="20"/>
                    <a:pt x="13" y="20"/>
                    <a:pt x="1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50"/>
            <p:cNvSpPr>
              <a:spLocks noEditPoints="1"/>
            </p:cNvSpPr>
            <p:nvPr/>
          </p:nvSpPr>
          <p:spPr bwMode="auto">
            <a:xfrm>
              <a:off x="6545263" y="3638550"/>
              <a:ext cx="149225" cy="219075"/>
            </a:xfrm>
            <a:custGeom>
              <a:avLst/>
              <a:gdLst>
                <a:gd name="T0" fmla="*/ 65 w 81"/>
                <a:gd name="T1" fmla="*/ 87 h 119"/>
                <a:gd name="T2" fmla="*/ 57 w 81"/>
                <a:gd name="T3" fmla="*/ 92 h 119"/>
                <a:gd name="T4" fmla="*/ 56 w 81"/>
                <a:gd name="T5" fmla="*/ 87 h 119"/>
                <a:gd name="T6" fmla="*/ 60 w 81"/>
                <a:gd name="T7" fmla="*/ 72 h 119"/>
                <a:gd name="T8" fmla="*/ 62 w 81"/>
                <a:gd name="T9" fmla="*/ 68 h 119"/>
                <a:gd name="T10" fmla="*/ 67 w 81"/>
                <a:gd name="T11" fmla="*/ 65 h 119"/>
                <a:gd name="T12" fmla="*/ 60 w 81"/>
                <a:gd name="T13" fmla="*/ 54 h 119"/>
                <a:gd name="T14" fmla="*/ 51 w 81"/>
                <a:gd name="T15" fmla="*/ 37 h 119"/>
                <a:gd name="T16" fmla="*/ 47 w 81"/>
                <a:gd name="T17" fmla="*/ 28 h 119"/>
                <a:gd name="T18" fmla="*/ 43 w 81"/>
                <a:gd name="T19" fmla="*/ 30 h 119"/>
                <a:gd name="T20" fmla="*/ 43 w 81"/>
                <a:gd name="T21" fmla="*/ 34 h 119"/>
                <a:gd name="T22" fmla="*/ 44 w 81"/>
                <a:gd name="T23" fmla="*/ 48 h 119"/>
                <a:gd name="T24" fmla="*/ 48 w 81"/>
                <a:gd name="T25" fmla="*/ 53 h 119"/>
                <a:gd name="T26" fmla="*/ 49 w 81"/>
                <a:gd name="T27" fmla="*/ 60 h 119"/>
                <a:gd name="T28" fmla="*/ 42 w 81"/>
                <a:gd name="T29" fmla="*/ 58 h 119"/>
                <a:gd name="T30" fmla="*/ 40 w 81"/>
                <a:gd name="T31" fmla="*/ 64 h 119"/>
                <a:gd name="T32" fmla="*/ 41 w 81"/>
                <a:gd name="T33" fmla="*/ 72 h 119"/>
                <a:gd name="T34" fmla="*/ 43 w 81"/>
                <a:gd name="T35" fmla="*/ 76 h 119"/>
                <a:gd name="T36" fmla="*/ 47 w 81"/>
                <a:gd name="T37" fmla="*/ 83 h 119"/>
                <a:gd name="T38" fmla="*/ 47 w 81"/>
                <a:gd name="T39" fmla="*/ 88 h 119"/>
                <a:gd name="T40" fmla="*/ 40 w 81"/>
                <a:gd name="T41" fmla="*/ 83 h 119"/>
                <a:gd name="T42" fmla="*/ 38 w 81"/>
                <a:gd name="T43" fmla="*/ 83 h 119"/>
                <a:gd name="T44" fmla="*/ 37 w 81"/>
                <a:gd name="T45" fmla="*/ 87 h 119"/>
                <a:gd name="T46" fmla="*/ 47 w 81"/>
                <a:gd name="T47" fmla="*/ 108 h 119"/>
                <a:gd name="T48" fmla="*/ 44 w 81"/>
                <a:gd name="T49" fmla="*/ 117 h 119"/>
                <a:gd name="T50" fmla="*/ 40 w 81"/>
                <a:gd name="T51" fmla="*/ 118 h 119"/>
                <a:gd name="T52" fmla="*/ 35 w 81"/>
                <a:gd name="T53" fmla="*/ 117 h 119"/>
                <a:gd name="T54" fmla="*/ 28 w 81"/>
                <a:gd name="T55" fmla="*/ 108 h 119"/>
                <a:gd name="T56" fmla="*/ 34 w 81"/>
                <a:gd name="T57" fmla="*/ 105 h 119"/>
                <a:gd name="T58" fmla="*/ 33 w 81"/>
                <a:gd name="T59" fmla="*/ 95 h 119"/>
                <a:gd name="T60" fmla="*/ 31 w 81"/>
                <a:gd name="T61" fmla="*/ 81 h 119"/>
                <a:gd name="T62" fmla="*/ 29 w 81"/>
                <a:gd name="T63" fmla="*/ 69 h 119"/>
                <a:gd name="T64" fmla="*/ 19 w 81"/>
                <a:gd name="T65" fmla="*/ 62 h 119"/>
                <a:gd name="T66" fmla="*/ 16 w 81"/>
                <a:gd name="T67" fmla="*/ 60 h 119"/>
                <a:gd name="T68" fmla="*/ 15 w 81"/>
                <a:gd name="T69" fmla="*/ 51 h 119"/>
                <a:gd name="T70" fmla="*/ 11 w 81"/>
                <a:gd name="T71" fmla="*/ 51 h 119"/>
                <a:gd name="T72" fmla="*/ 1 w 81"/>
                <a:gd name="T73" fmla="*/ 53 h 119"/>
                <a:gd name="T74" fmla="*/ 10 w 81"/>
                <a:gd name="T75" fmla="*/ 35 h 119"/>
                <a:gd name="T76" fmla="*/ 13 w 81"/>
                <a:gd name="T77" fmla="*/ 20 h 119"/>
                <a:gd name="T78" fmla="*/ 13 w 81"/>
                <a:gd name="T79" fmla="*/ 7 h 119"/>
                <a:gd name="T80" fmla="*/ 16 w 81"/>
                <a:gd name="T81" fmla="*/ 1 h 119"/>
                <a:gd name="T82" fmla="*/ 26 w 81"/>
                <a:gd name="T83" fmla="*/ 5 h 119"/>
                <a:gd name="T84" fmla="*/ 23 w 81"/>
                <a:gd name="T85" fmla="*/ 29 h 119"/>
                <a:gd name="T86" fmla="*/ 28 w 81"/>
                <a:gd name="T87" fmla="*/ 31 h 119"/>
                <a:gd name="T88" fmla="*/ 38 w 81"/>
                <a:gd name="T89" fmla="*/ 30 h 119"/>
                <a:gd name="T90" fmla="*/ 40 w 81"/>
                <a:gd name="T91" fmla="*/ 14 h 119"/>
                <a:gd name="T92" fmla="*/ 47 w 81"/>
                <a:gd name="T93" fmla="*/ 9 h 119"/>
                <a:gd name="T94" fmla="*/ 54 w 81"/>
                <a:gd name="T95" fmla="*/ 14 h 119"/>
                <a:gd name="T96" fmla="*/ 59 w 81"/>
                <a:gd name="T97" fmla="*/ 26 h 119"/>
                <a:gd name="T98" fmla="*/ 70 w 81"/>
                <a:gd name="T99" fmla="*/ 44 h 119"/>
                <a:gd name="T100" fmla="*/ 80 w 81"/>
                <a:gd name="T101" fmla="*/ 58 h 119"/>
                <a:gd name="T102" fmla="*/ 80 w 81"/>
                <a:gd name="T103" fmla="*/ 66 h 119"/>
                <a:gd name="T104" fmla="*/ 71 w 81"/>
                <a:gd name="T105" fmla="*/ 70 h 119"/>
                <a:gd name="T106" fmla="*/ 67 w 81"/>
                <a:gd name="T107" fmla="*/ 76 h 119"/>
                <a:gd name="T108" fmla="*/ 19 w 81"/>
                <a:gd name="T109" fmla="*/ 59 h 119"/>
                <a:gd name="T110" fmla="*/ 30 w 81"/>
                <a:gd name="T111" fmla="*/ 60 h 119"/>
                <a:gd name="T112" fmla="*/ 33 w 81"/>
                <a:gd name="T113" fmla="*/ 45 h 119"/>
                <a:gd name="T114" fmla="*/ 25 w 81"/>
                <a:gd name="T115" fmla="*/ 38 h 119"/>
                <a:gd name="T116" fmla="*/ 19 w 81"/>
                <a:gd name="T117" fmla="*/ 4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119">
                  <a:moveTo>
                    <a:pt x="69" y="78"/>
                  </a:moveTo>
                  <a:cubicBezTo>
                    <a:pt x="70" y="80"/>
                    <a:pt x="69" y="81"/>
                    <a:pt x="69" y="82"/>
                  </a:cubicBezTo>
                  <a:cubicBezTo>
                    <a:pt x="68" y="83"/>
                    <a:pt x="66" y="86"/>
                    <a:pt x="65" y="87"/>
                  </a:cubicBezTo>
                  <a:cubicBezTo>
                    <a:pt x="63" y="89"/>
                    <a:pt x="62" y="90"/>
                    <a:pt x="61" y="91"/>
                  </a:cubicBezTo>
                  <a:cubicBezTo>
                    <a:pt x="60" y="92"/>
                    <a:pt x="59" y="94"/>
                    <a:pt x="59" y="94"/>
                  </a:cubicBezTo>
                  <a:cubicBezTo>
                    <a:pt x="58" y="93"/>
                    <a:pt x="57" y="93"/>
                    <a:pt x="57" y="92"/>
                  </a:cubicBezTo>
                  <a:cubicBezTo>
                    <a:pt x="56" y="92"/>
                    <a:pt x="56" y="92"/>
                    <a:pt x="56" y="91"/>
                  </a:cubicBezTo>
                  <a:cubicBezTo>
                    <a:pt x="55" y="91"/>
                    <a:pt x="55" y="91"/>
                    <a:pt x="55" y="90"/>
                  </a:cubicBezTo>
                  <a:cubicBezTo>
                    <a:pt x="55" y="89"/>
                    <a:pt x="55" y="88"/>
                    <a:pt x="56" y="87"/>
                  </a:cubicBezTo>
                  <a:cubicBezTo>
                    <a:pt x="56" y="84"/>
                    <a:pt x="58" y="77"/>
                    <a:pt x="58" y="78"/>
                  </a:cubicBezTo>
                  <a:cubicBezTo>
                    <a:pt x="57" y="78"/>
                    <a:pt x="58" y="75"/>
                    <a:pt x="58" y="75"/>
                  </a:cubicBezTo>
                  <a:cubicBezTo>
                    <a:pt x="59" y="74"/>
                    <a:pt x="60" y="72"/>
                    <a:pt x="60" y="72"/>
                  </a:cubicBezTo>
                  <a:cubicBezTo>
                    <a:pt x="60" y="71"/>
                    <a:pt x="60" y="70"/>
                    <a:pt x="60" y="70"/>
                  </a:cubicBezTo>
                  <a:cubicBezTo>
                    <a:pt x="61" y="69"/>
                    <a:pt x="61" y="69"/>
                    <a:pt x="61" y="69"/>
                  </a:cubicBezTo>
                  <a:cubicBezTo>
                    <a:pt x="62" y="68"/>
                    <a:pt x="62" y="68"/>
                    <a:pt x="62" y="68"/>
                  </a:cubicBezTo>
                  <a:cubicBezTo>
                    <a:pt x="63" y="68"/>
                    <a:pt x="63" y="67"/>
                    <a:pt x="64" y="67"/>
                  </a:cubicBezTo>
                  <a:cubicBezTo>
                    <a:pt x="65" y="67"/>
                    <a:pt x="66" y="66"/>
                    <a:pt x="66" y="66"/>
                  </a:cubicBezTo>
                  <a:cubicBezTo>
                    <a:pt x="67" y="65"/>
                    <a:pt x="67" y="65"/>
                    <a:pt x="67" y="65"/>
                  </a:cubicBezTo>
                  <a:cubicBezTo>
                    <a:pt x="68" y="64"/>
                    <a:pt x="68" y="62"/>
                    <a:pt x="67" y="61"/>
                  </a:cubicBezTo>
                  <a:cubicBezTo>
                    <a:pt x="67" y="60"/>
                    <a:pt x="66" y="59"/>
                    <a:pt x="65" y="58"/>
                  </a:cubicBezTo>
                  <a:cubicBezTo>
                    <a:pt x="63" y="56"/>
                    <a:pt x="62" y="55"/>
                    <a:pt x="60" y="54"/>
                  </a:cubicBezTo>
                  <a:cubicBezTo>
                    <a:pt x="59" y="52"/>
                    <a:pt x="56" y="48"/>
                    <a:pt x="56" y="47"/>
                  </a:cubicBezTo>
                  <a:cubicBezTo>
                    <a:pt x="56" y="47"/>
                    <a:pt x="55" y="45"/>
                    <a:pt x="54" y="44"/>
                  </a:cubicBezTo>
                  <a:cubicBezTo>
                    <a:pt x="53" y="42"/>
                    <a:pt x="52" y="39"/>
                    <a:pt x="51" y="37"/>
                  </a:cubicBezTo>
                  <a:cubicBezTo>
                    <a:pt x="51" y="36"/>
                    <a:pt x="50" y="35"/>
                    <a:pt x="50" y="35"/>
                  </a:cubicBezTo>
                  <a:cubicBezTo>
                    <a:pt x="49" y="33"/>
                    <a:pt x="49" y="31"/>
                    <a:pt x="48" y="30"/>
                  </a:cubicBezTo>
                  <a:cubicBezTo>
                    <a:pt x="47" y="29"/>
                    <a:pt x="47" y="28"/>
                    <a:pt x="47" y="28"/>
                  </a:cubicBezTo>
                  <a:cubicBezTo>
                    <a:pt x="47" y="27"/>
                    <a:pt x="46" y="27"/>
                    <a:pt x="46" y="27"/>
                  </a:cubicBezTo>
                  <a:cubicBezTo>
                    <a:pt x="45" y="27"/>
                    <a:pt x="44" y="27"/>
                    <a:pt x="44" y="28"/>
                  </a:cubicBezTo>
                  <a:cubicBezTo>
                    <a:pt x="44" y="28"/>
                    <a:pt x="43" y="30"/>
                    <a:pt x="43" y="30"/>
                  </a:cubicBezTo>
                  <a:cubicBezTo>
                    <a:pt x="43" y="31"/>
                    <a:pt x="43" y="31"/>
                    <a:pt x="43" y="31"/>
                  </a:cubicBezTo>
                  <a:cubicBezTo>
                    <a:pt x="43" y="32"/>
                    <a:pt x="42" y="34"/>
                    <a:pt x="42" y="33"/>
                  </a:cubicBezTo>
                  <a:cubicBezTo>
                    <a:pt x="43" y="30"/>
                    <a:pt x="43" y="32"/>
                    <a:pt x="43" y="34"/>
                  </a:cubicBezTo>
                  <a:cubicBezTo>
                    <a:pt x="43" y="34"/>
                    <a:pt x="42" y="37"/>
                    <a:pt x="42" y="37"/>
                  </a:cubicBezTo>
                  <a:cubicBezTo>
                    <a:pt x="42" y="38"/>
                    <a:pt x="43" y="41"/>
                    <a:pt x="43" y="43"/>
                  </a:cubicBezTo>
                  <a:cubicBezTo>
                    <a:pt x="43" y="44"/>
                    <a:pt x="43" y="46"/>
                    <a:pt x="44" y="48"/>
                  </a:cubicBezTo>
                  <a:cubicBezTo>
                    <a:pt x="44" y="49"/>
                    <a:pt x="44" y="49"/>
                    <a:pt x="44" y="50"/>
                  </a:cubicBezTo>
                  <a:cubicBezTo>
                    <a:pt x="44" y="50"/>
                    <a:pt x="45" y="50"/>
                    <a:pt x="45" y="50"/>
                  </a:cubicBezTo>
                  <a:cubicBezTo>
                    <a:pt x="46" y="51"/>
                    <a:pt x="47" y="52"/>
                    <a:pt x="48" y="53"/>
                  </a:cubicBezTo>
                  <a:cubicBezTo>
                    <a:pt x="48" y="54"/>
                    <a:pt x="48" y="54"/>
                    <a:pt x="48" y="54"/>
                  </a:cubicBezTo>
                  <a:cubicBezTo>
                    <a:pt x="51" y="56"/>
                    <a:pt x="50" y="57"/>
                    <a:pt x="51" y="58"/>
                  </a:cubicBezTo>
                  <a:cubicBezTo>
                    <a:pt x="51" y="58"/>
                    <a:pt x="50" y="60"/>
                    <a:pt x="49" y="60"/>
                  </a:cubicBezTo>
                  <a:cubicBezTo>
                    <a:pt x="49" y="61"/>
                    <a:pt x="47" y="61"/>
                    <a:pt x="47" y="60"/>
                  </a:cubicBezTo>
                  <a:cubicBezTo>
                    <a:pt x="46" y="60"/>
                    <a:pt x="45" y="59"/>
                    <a:pt x="44" y="59"/>
                  </a:cubicBezTo>
                  <a:cubicBezTo>
                    <a:pt x="44" y="59"/>
                    <a:pt x="43" y="58"/>
                    <a:pt x="42" y="58"/>
                  </a:cubicBezTo>
                  <a:cubicBezTo>
                    <a:pt x="41" y="58"/>
                    <a:pt x="40" y="58"/>
                    <a:pt x="40" y="59"/>
                  </a:cubicBezTo>
                  <a:cubicBezTo>
                    <a:pt x="39" y="60"/>
                    <a:pt x="39" y="62"/>
                    <a:pt x="40" y="63"/>
                  </a:cubicBezTo>
                  <a:cubicBezTo>
                    <a:pt x="40" y="64"/>
                    <a:pt x="40" y="64"/>
                    <a:pt x="40" y="64"/>
                  </a:cubicBezTo>
                  <a:cubicBezTo>
                    <a:pt x="40" y="65"/>
                    <a:pt x="40" y="66"/>
                    <a:pt x="40" y="67"/>
                  </a:cubicBezTo>
                  <a:cubicBezTo>
                    <a:pt x="40" y="68"/>
                    <a:pt x="40" y="68"/>
                    <a:pt x="40" y="68"/>
                  </a:cubicBezTo>
                  <a:cubicBezTo>
                    <a:pt x="40" y="69"/>
                    <a:pt x="41" y="72"/>
                    <a:pt x="41" y="72"/>
                  </a:cubicBezTo>
                  <a:cubicBezTo>
                    <a:pt x="42" y="72"/>
                    <a:pt x="42" y="73"/>
                    <a:pt x="42" y="74"/>
                  </a:cubicBezTo>
                  <a:cubicBezTo>
                    <a:pt x="42" y="75"/>
                    <a:pt x="42" y="75"/>
                    <a:pt x="42" y="75"/>
                  </a:cubicBezTo>
                  <a:cubicBezTo>
                    <a:pt x="43" y="75"/>
                    <a:pt x="43" y="76"/>
                    <a:pt x="43" y="76"/>
                  </a:cubicBezTo>
                  <a:cubicBezTo>
                    <a:pt x="43" y="77"/>
                    <a:pt x="44" y="79"/>
                    <a:pt x="45" y="79"/>
                  </a:cubicBezTo>
                  <a:cubicBezTo>
                    <a:pt x="45" y="80"/>
                    <a:pt x="46" y="81"/>
                    <a:pt x="46" y="81"/>
                  </a:cubicBezTo>
                  <a:cubicBezTo>
                    <a:pt x="47" y="82"/>
                    <a:pt x="47" y="83"/>
                    <a:pt x="47" y="83"/>
                  </a:cubicBezTo>
                  <a:cubicBezTo>
                    <a:pt x="48" y="84"/>
                    <a:pt x="48" y="85"/>
                    <a:pt x="49" y="85"/>
                  </a:cubicBezTo>
                  <a:cubicBezTo>
                    <a:pt x="49" y="86"/>
                    <a:pt x="49" y="86"/>
                    <a:pt x="48" y="87"/>
                  </a:cubicBezTo>
                  <a:cubicBezTo>
                    <a:pt x="48" y="88"/>
                    <a:pt x="47" y="88"/>
                    <a:pt x="47" y="88"/>
                  </a:cubicBezTo>
                  <a:cubicBezTo>
                    <a:pt x="45" y="87"/>
                    <a:pt x="45" y="87"/>
                    <a:pt x="45" y="87"/>
                  </a:cubicBezTo>
                  <a:cubicBezTo>
                    <a:pt x="44" y="86"/>
                    <a:pt x="43" y="86"/>
                    <a:pt x="42" y="85"/>
                  </a:cubicBezTo>
                  <a:cubicBezTo>
                    <a:pt x="40" y="83"/>
                    <a:pt x="40" y="83"/>
                    <a:pt x="40" y="83"/>
                  </a:cubicBezTo>
                  <a:cubicBezTo>
                    <a:pt x="39" y="83"/>
                    <a:pt x="38" y="83"/>
                    <a:pt x="38" y="83"/>
                  </a:cubicBezTo>
                  <a:cubicBezTo>
                    <a:pt x="38" y="83"/>
                    <a:pt x="38" y="83"/>
                    <a:pt x="38" y="83"/>
                  </a:cubicBezTo>
                  <a:cubicBezTo>
                    <a:pt x="38" y="83"/>
                    <a:pt x="38" y="83"/>
                    <a:pt x="38" y="83"/>
                  </a:cubicBezTo>
                  <a:cubicBezTo>
                    <a:pt x="37" y="84"/>
                    <a:pt x="37" y="84"/>
                    <a:pt x="37" y="84"/>
                  </a:cubicBezTo>
                  <a:cubicBezTo>
                    <a:pt x="37" y="84"/>
                    <a:pt x="37" y="84"/>
                    <a:pt x="37" y="85"/>
                  </a:cubicBezTo>
                  <a:cubicBezTo>
                    <a:pt x="37" y="86"/>
                    <a:pt x="37" y="86"/>
                    <a:pt x="37" y="87"/>
                  </a:cubicBezTo>
                  <a:cubicBezTo>
                    <a:pt x="37" y="88"/>
                    <a:pt x="38" y="91"/>
                    <a:pt x="38" y="93"/>
                  </a:cubicBezTo>
                  <a:cubicBezTo>
                    <a:pt x="39" y="95"/>
                    <a:pt x="41" y="100"/>
                    <a:pt x="43" y="103"/>
                  </a:cubicBezTo>
                  <a:cubicBezTo>
                    <a:pt x="44" y="104"/>
                    <a:pt x="45" y="106"/>
                    <a:pt x="47" y="108"/>
                  </a:cubicBezTo>
                  <a:cubicBezTo>
                    <a:pt x="47" y="109"/>
                    <a:pt x="48" y="110"/>
                    <a:pt x="48" y="111"/>
                  </a:cubicBezTo>
                  <a:cubicBezTo>
                    <a:pt x="48" y="113"/>
                    <a:pt x="47" y="114"/>
                    <a:pt x="46" y="115"/>
                  </a:cubicBezTo>
                  <a:cubicBezTo>
                    <a:pt x="45" y="116"/>
                    <a:pt x="45" y="116"/>
                    <a:pt x="44" y="117"/>
                  </a:cubicBezTo>
                  <a:cubicBezTo>
                    <a:pt x="44" y="117"/>
                    <a:pt x="44" y="117"/>
                    <a:pt x="43" y="117"/>
                  </a:cubicBezTo>
                  <a:cubicBezTo>
                    <a:pt x="43" y="117"/>
                    <a:pt x="42" y="118"/>
                    <a:pt x="42" y="118"/>
                  </a:cubicBezTo>
                  <a:cubicBezTo>
                    <a:pt x="41" y="118"/>
                    <a:pt x="41" y="118"/>
                    <a:pt x="40" y="118"/>
                  </a:cubicBezTo>
                  <a:cubicBezTo>
                    <a:pt x="40" y="119"/>
                    <a:pt x="40" y="119"/>
                    <a:pt x="39" y="119"/>
                  </a:cubicBezTo>
                  <a:cubicBezTo>
                    <a:pt x="38" y="119"/>
                    <a:pt x="38" y="119"/>
                    <a:pt x="38" y="119"/>
                  </a:cubicBezTo>
                  <a:cubicBezTo>
                    <a:pt x="37" y="119"/>
                    <a:pt x="36" y="118"/>
                    <a:pt x="35" y="117"/>
                  </a:cubicBezTo>
                  <a:cubicBezTo>
                    <a:pt x="35" y="117"/>
                    <a:pt x="32" y="113"/>
                    <a:pt x="31" y="112"/>
                  </a:cubicBezTo>
                  <a:cubicBezTo>
                    <a:pt x="30" y="112"/>
                    <a:pt x="29" y="111"/>
                    <a:pt x="28" y="111"/>
                  </a:cubicBezTo>
                  <a:cubicBezTo>
                    <a:pt x="28" y="110"/>
                    <a:pt x="27" y="110"/>
                    <a:pt x="28" y="108"/>
                  </a:cubicBezTo>
                  <a:cubicBezTo>
                    <a:pt x="28" y="107"/>
                    <a:pt x="30" y="108"/>
                    <a:pt x="30" y="107"/>
                  </a:cubicBezTo>
                  <a:cubicBezTo>
                    <a:pt x="31" y="107"/>
                    <a:pt x="33" y="106"/>
                    <a:pt x="33" y="106"/>
                  </a:cubicBezTo>
                  <a:cubicBezTo>
                    <a:pt x="34" y="105"/>
                    <a:pt x="34" y="105"/>
                    <a:pt x="34" y="105"/>
                  </a:cubicBezTo>
                  <a:cubicBezTo>
                    <a:pt x="34" y="105"/>
                    <a:pt x="34" y="105"/>
                    <a:pt x="34" y="105"/>
                  </a:cubicBezTo>
                  <a:cubicBezTo>
                    <a:pt x="34" y="104"/>
                    <a:pt x="34" y="100"/>
                    <a:pt x="34" y="99"/>
                  </a:cubicBezTo>
                  <a:cubicBezTo>
                    <a:pt x="34" y="99"/>
                    <a:pt x="34" y="97"/>
                    <a:pt x="33" y="95"/>
                  </a:cubicBezTo>
                  <a:cubicBezTo>
                    <a:pt x="33" y="92"/>
                    <a:pt x="32" y="88"/>
                    <a:pt x="32" y="87"/>
                  </a:cubicBezTo>
                  <a:cubicBezTo>
                    <a:pt x="32" y="86"/>
                    <a:pt x="31" y="84"/>
                    <a:pt x="31" y="83"/>
                  </a:cubicBezTo>
                  <a:cubicBezTo>
                    <a:pt x="31" y="82"/>
                    <a:pt x="31" y="81"/>
                    <a:pt x="31" y="81"/>
                  </a:cubicBezTo>
                  <a:cubicBezTo>
                    <a:pt x="31" y="81"/>
                    <a:pt x="31" y="76"/>
                    <a:pt x="30" y="73"/>
                  </a:cubicBezTo>
                  <a:cubicBezTo>
                    <a:pt x="30" y="72"/>
                    <a:pt x="30" y="71"/>
                    <a:pt x="30" y="70"/>
                  </a:cubicBezTo>
                  <a:cubicBezTo>
                    <a:pt x="29" y="70"/>
                    <a:pt x="29" y="70"/>
                    <a:pt x="29" y="69"/>
                  </a:cubicBezTo>
                  <a:cubicBezTo>
                    <a:pt x="28" y="68"/>
                    <a:pt x="27" y="68"/>
                    <a:pt x="26" y="67"/>
                  </a:cubicBezTo>
                  <a:cubicBezTo>
                    <a:pt x="24" y="66"/>
                    <a:pt x="23" y="65"/>
                    <a:pt x="22" y="65"/>
                  </a:cubicBezTo>
                  <a:cubicBezTo>
                    <a:pt x="21" y="64"/>
                    <a:pt x="20" y="63"/>
                    <a:pt x="19" y="62"/>
                  </a:cubicBezTo>
                  <a:cubicBezTo>
                    <a:pt x="18" y="62"/>
                    <a:pt x="18" y="62"/>
                    <a:pt x="18" y="62"/>
                  </a:cubicBezTo>
                  <a:cubicBezTo>
                    <a:pt x="17" y="61"/>
                    <a:pt x="17" y="61"/>
                    <a:pt x="17" y="61"/>
                  </a:cubicBezTo>
                  <a:cubicBezTo>
                    <a:pt x="17" y="61"/>
                    <a:pt x="17" y="61"/>
                    <a:pt x="16" y="60"/>
                  </a:cubicBezTo>
                  <a:cubicBezTo>
                    <a:pt x="16" y="60"/>
                    <a:pt x="16" y="60"/>
                    <a:pt x="16" y="59"/>
                  </a:cubicBezTo>
                  <a:cubicBezTo>
                    <a:pt x="16" y="59"/>
                    <a:pt x="16" y="58"/>
                    <a:pt x="16" y="57"/>
                  </a:cubicBezTo>
                  <a:cubicBezTo>
                    <a:pt x="15" y="55"/>
                    <a:pt x="15" y="53"/>
                    <a:pt x="15" y="51"/>
                  </a:cubicBezTo>
                  <a:cubicBezTo>
                    <a:pt x="15" y="50"/>
                    <a:pt x="14" y="50"/>
                    <a:pt x="14" y="49"/>
                  </a:cubicBezTo>
                  <a:cubicBezTo>
                    <a:pt x="13" y="49"/>
                    <a:pt x="13" y="49"/>
                    <a:pt x="13" y="49"/>
                  </a:cubicBezTo>
                  <a:cubicBezTo>
                    <a:pt x="12" y="49"/>
                    <a:pt x="11" y="50"/>
                    <a:pt x="11" y="51"/>
                  </a:cubicBezTo>
                  <a:cubicBezTo>
                    <a:pt x="10" y="51"/>
                    <a:pt x="9" y="52"/>
                    <a:pt x="9" y="52"/>
                  </a:cubicBezTo>
                  <a:cubicBezTo>
                    <a:pt x="8" y="52"/>
                    <a:pt x="3" y="54"/>
                    <a:pt x="2" y="54"/>
                  </a:cubicBezTo>
                  <a:cubicBezTo>
                    <a:pt x="1" y="53"/>
                    <a:pt x="0" y="54"/>
                    <a:pt x="1" y="53"/>
                  </a:cubicBezTo>
                  <a:cubicBezTo>
                    <a:pt x="1" y="51"/>
                    <a:pt x="4" y="47"/>
                    <a:pt x="6" y="45"/>
                  </a:cubicBezTo>
                  <a:cubicBezTo>
                    <a:pt x="7" y="43"/>
                    <a:pt x="8" y="43"/>
                    <a:pt x="8" y="41"/>
                  </a:cubicBezTo>
                  <a:cubicBezTo>
                    <a:pt x="9" y="40"/>
                    <a:pt x="10" y="36"/>
                    <a:pt x="10" y="35"/>
                  </a:cubicBezTo>
                  <a:cubicBezTo>
                    <a:pt x="11" y="32"/>
                    <a:pt x="12" y="29"/>
                    <a:pt x="12" y="27"/>
                  </a:cubicBezTo>
                  <a:cubicBezTo>
                    <a:pt x="12" y="26"/>
                    <a:pt x="12" y="23"/>
                    <a:pt x="12" y="22"/>
                  </a:cubicBezTo>
                  <a:cubicBezTo>
                    <a:pt x="12" y="21"/>
                    <a:pt x="13" y="20"/>
                    <a:pt x="13" y="20"/>
                  </a:cubicBezTo>
                  <a:cubicBezTo>
                    <a:pt x="13" y="19"/>
                    <a:pt x="13" y="18"/>
                    <a:pt x="13" y="17"/>
                  </a:cubicBezTo>
                  <a:cubicBezTo>
                    <a:pt x="13" y="14"/>
                    <a:pt x="13" y="12"/>
                    <a:pt x="13" y="10"/>
                  </a:cubicBezTo>
                  <a:cubicBezTo>
                    <a:pt x="13" y="9"/>
                    <a:pt x="13" y="8"/>
                    <a:pt x="13" y="7"/>
                  </a:cubicBezTo>
                  <a:cubicBezTo>
                    <a:pt x="13" y="6"/>
                    <a:pt x="14" y="4"/>
                    <a:pt x="14" y="3"/>
                  </a:cubicBezTo>
                  <a:cubicBezTo>
                    <a:pt x="14" y="2"/>
                    <a:pt x="14" y="2"/>
                    <a:pt x="15" y="2"/>
                  </a:cubicBezTo>
                  <a:cubicBezTo>
                    <a:pt x="16" y="1"/>
                    <a:pt x="16" y="1"/>
                    <a:pt x="16" y="1"/>
                  </a:cubicBezTo>
                  <a:cubicBezTo>
                    <a:pt x="17" y="1"/>
                    <a:pt x="18" y="0"/>
                    <a:pt x="20" y="0"/>
                  </a:cubicBezTo>
                  <a:cubicBezTo>
                    <a:pt x="20" y="1"/>
                    <a:pt x="21" y="1"/>
                    <a:pt x="22" y="2"/>
                  </a:cubicBezTo>
                  <a:cubicBezTo>
                    <a:pt x="23" y="2"/>
                    <a:pt x="25" y="4"/>
                    <a:pt x="26" y="5"/>
                  </a:cubicBezTo>
                  <a:cubicBezTo>
                    <a:pt x="25" y="6"/>
                    <a:pt x="24" y="8"/>
                    <a:pt x="23" y="10"/>
                  </a:cubicBezTo>
                  <a:cubicBezTo>
                    <a:pt x="23" y="12"/>
                    <a:pt x="23" y="13"/>
                    <a:pt x="23" y="15"/>
                  </a:cubicBezTo>
                  <a:cubicBezTo>
                    <a:pt x="22" y="20"/>
                    <a:pt x="22" y="25"/>
                    <a:pt x="23" y="29"/>
                  </a:cubicBezTo>
                  <a:cubicBezTo>
                    <a:pt x="23" y="30"/>
                    <a:pt x="23" y="30"/>
                    <a:pt x="23" y="30"/>
                  </a:cubicBezTo>
                  <a:cubicBezTo>
                    <a:pt x="24" y="31"/>
                    <a:pt x="24" y="31"/>
                    <a:pt x="24" y="31"/>
                  </a:cubicBezTo>
                  <a:cubicBezTo>
                    <a:pt x="25" y="31"/>
                    <a:pt x="27" y="30"/>
                    <a:pt x="28" y="31"/>
                  </a:cubicBezTo>
                  <a:cubicBezTo>
                    <a:pt x="30" y="31"/>
                    <a:pt x="32" y="33"/>
                    <a:pt x="33" y="33"/>
                  </a:cubicBezTo>
                  <a:cubicBezTo>
                    <a:pt x="34" y="34"/>
                    <a:pt x="35" y="34"/>
                    <a:pt x="35" y="34"/>
                  </a:cubicBezTo>
                  <a:cubicBezTo>
                    <a:pt x="37" y="33"/>
                    <a:pt x="37" y="32"/>
                    <a:pt x="38" y="30"/>
                  </a:cubicBezTo>
                  <a:cubicBezTo>
                    <a:pt x="38" y="28"/>
                    <a:pt x="39" y="26"/>
                    <a:pt x="39" y="23"/>
                  </a:cubicBezTo>
                  <a:cubicBezTo>
                    <a:pt x="39" y="21"/>
                    <a:pt x="39" y="17"/>
                    <a:pt x="39" y="17"/>
                  </a:cubicBezTo>
                  <a:cubicBezTo>
                    <a:pt x="39" y="17"/>
                    <a:pt x="39" y="15"/>
                    <a:pt x="40" y="14"/>
                  </a:cubicBezTo>
                  <a:cubicBezTo>
                    <a:pt x="40" y="13"/>
                    <a:pt x="40" y="13"/>
                    <a:pt x="41" y="12"/>
                  </a:cubicBezTo>
                  <a:cubicBezTo>
                    <a:pt x="41" y="12"/>
                    <a:pt x="43" y="11"/>
                    <a:pt x="44" y="11"/>
                  </a:cubicBezTo>
                  <a:cubicBezTo>
                    <a:pt x="45" y="10"/>
                    <a:pt x="46" y="9"/>
                    <a:pt x="47" y="9"/>
                  </a:cubicBezTo>
                  <a:cubicBezTo>
                    <a:pt x="48" y="9"/>
                    <a:pt x="48" y="9"/>
                    <a:pt x="48" y="9"/>
                  </a:cubicBezTo>
                  <a:cubicBezTo>
                    <a:pt x="50" y="9"/>
                    <a:pt x="51" y="11"/>
                    <a:pt x="52" y="13"/>
                  </a:cubicBezTo>
                  <a:cubicBezTo>
                    <a:pt x="53" y="13"/>
                    <a:pt x="53" y="14"/>
                    <a:pt x="54" y="14"/>
                  </a:cubicBezTo>
                  <a:cubicBezTo>
                    <a:pt x="54" y="17"/>
                    <a:pt x="55" y="18"/>
                    <a:pt x="55" y="20"/>
                  </a:cubicBezTo>
                  <a:cubicBezTo>
                    <a:pt x="56" y="21"/>
                    <a:pt x="56" y="21"/>
                    <a:pt x="57" y="22"/>
                  </a:cubicBezTo>
                  <a:cubicBezTo>
                    <a:pt x="58" y="24"/>
                    <a:pt x="59" y="25"/>
                    <a:pt x="59" y="26"/>
                  </a:cubicBezTo>
                  <a:cubicBezTo>
                    <a:pt x="60" y="29"/>
                    <a:pt x="60" y="30"/>
                    <a:pt x="62" y="33"/>
                  </a:cubicBezTo>
                  <a:cubicBezTo>
                    <a:pt x="62" y="33"/>
                    <a:pt x="63" y="34"/>
                    <a:pt x="63" y="35"/>
                  </a:cubicBezTo>
                  <a:cubicBezTo>
                    <a:pt x="66" y="39"/>
                    <a:pt x="67" y="41"/>
                    <a:pt x="70" y="44"/>
                  </a:cubicBezTo>
                  <a:cubicBezTo>
                    <a:pt x="70" y="45"/>
                    <a:pt x="71" y="46"/>
                    <a:pt x="71" y="46"/>
                  </a:cubicBezTo>
                  <a:cubicBezTo>
                    <a:pt x="73" y="49"/>
                    <a:pt x="75" y="51"/>
                    <a:pt x="77" y="54"/>
                  </a:cubicBezTo>
                  <a:cubicBezTo>
                    <a:pt x="78" y="55"/>
                    <a:pt x="79" y="57"/>
                    <a:pt x="80" y="58"/>
                  </a:cubicBezTo>
                  <a:cubicBezTo>
                    <a:pt x="80" y="59"/>
                    <a:pt x="81" y="60"/>
                    <a:pt x="81" y="61"/>
                  </a:cubicBezTo>
                  <a:cubicBezTo>
                    <a:pt x="81" y="62"/>
                    <a:pt x="81" y="62"/>
                    <a:pt x="81" y="63"/>
                  </a:cubicBezTo>
                  <a:cubicBezTo>
                    <a:pt x="81" y="64"/>
                    <a:pt x="80" y="65"/>
                    <a:pt x="80" y="66"/>
                  </a:cubicBezTo>
                  <a:cubicBezTo>
                    <a:pt x="80" y="67"/>
                    <a:pt x="79" y="68"/>
                    <a:pt x="78" y="69"/>
                  </a:cubicBezTo>
                  <a:cubicBezTo>
                    <a:pt x="77" y="70"/>
                    <a:pt x="77" y="71"/>
                    <a:pt x="76" y="71"/>
                  </a:cubicBezTo>
                  <a:cubicBezTo>
                    <a:pt x="74" y="71"/>
                    <a:pt x="72" y="70"/>
                    <a:pt x="71" y="70"/>
                  </a:cubicBezTo>
                  <a:cubicBezTo>
                    <a:pt x="70" y="70"/>
                    <a:pt x="69" y="70"/>
                    <a:pt x="68" y="70"/>
                  </a:cubicBezTo>
                  <a:cubicBezTo>
                    <a:pt x="67" y="70"/>
                    <a:pt x="66" y="71"/>
                    <a:pt x="66" y="72"/>
                  </a:cubicBezTo>
                  <a:cubicBezTo>
                    <a:pt x="66" y="72"/>
                    <a:pt x="65" y="75"/>
                    <a:pt x="67" y="76"/>
                  </a:cubicBezTo>
                  <a:cubicBezTo>
                    <a:pt x="68" y="77"/>
                    <a:pt x="69" y="78"/>
                    <a:pt x="69" y="78"/>
                  </a:cubicBezTo>
                  <a:close/>
                  <a:moveTo>
                    <a:pt x="19" y="57"/>
                  </a:moveTo>
                  <a:cubicBezTo>
                    <a:pt x="19" y="59"/>
                    <a:pt x="19" y="59"/>
                    <a:pt x="19" y="59"/>
                  </a:cubicBezTo>
                  <a:cubicBezTo>
                    <a:pt x="21" y="60"/>
                    <a:pt x="21" y="60"/>
                    <a:pt x="21" y="60"/>
                  </a:cubicBezTo>
                  <a:cubicBezTo>
                    <a:pt x="21" y="60"/>
                    <a:pt x="25" y="61"/>
                    <a:pt x="27" y="61"/>
                  </a:cubicBezTo>
                  <a:cubicBezTo>
                    <a:pt x="28" y="61"/>
                    <a:pt x="30" y="60"/>
                    <a:pt x="30" y="60"/>
                  </a:cubicBezTo>
                  <a:cubicBezTo>
                    <a:pt x="31" y="58"/>
                    <a:pt x="31" y="58"/>
                    <a:pt x="31" y="58"/>
                  </a:cubicBezTo>
                  <a:cubicBezTo>
                    <a:pt x="31" y="58"/>
                    <a:pt x="33" y="54"/>
                    <a:pt x="33" y="51"/>
                  </a:cubicBezTo>
                  <a:cubicBezTo>
                    <a:pt x="34" y="48"/>
                    <a:pt x="33" y="45"/>
                    <a:pt x="33" y="45"/>
                  </a:cubicBezTo>
                  <a:cubicBezTo>
                    <a:pt x="33" y="44"/>
                    <a:pt x="33" y="44"/>
                    <a:pt x="33" y="44"/>
                  </a:cubicBezTo>
                  <a:cubicBezTo>
                    <a:pt x="33" y="44"/>
                    <a:pt x="31" y="41"/>
                    <a:pt x="29" y="39"/>
                  </a:cubicBezTo>
                  <a:cubicBezTo>
                    <a:pt x="26" y="37"/>
                    <a:pt x="25" y="38"/>
                    <a:pt x="25" y="38"/>
                  </a:cubicBezTo>
                  <a:cubicBezTo>
                    <a:pt x="25" y="38"/>
                    <a:pt x="23" y="38"/>
                    <a:pt x="22" y="38"/>
                  </a:cubicBezTo>
                  <a:cubicBezTo>
                    <a:pt x="21" y="39"/>
                    <a:pt x="20" y="41"/>
                    <a:pt x="20" y="41"/>
                  </a:cubicBezTo>
                  <a:cubicBezTo>
                    <a:pt x="20" y="41"/>
                    <a:pt x="19" y="44"/>
                    <a:pt x="19" y="47"/>
                  </a:cubicBezTo>
                  <a:cubicBezTo>
                    <a:pt x="19" y="49"/>
                    <a:pt x="19" y="50"/>
                    <a:pt x="19" y="52"/>
                  </a:cubicBezTo>
                  <a:cubicBezTo>
                    <a:pt x="19" y="54"/>
                    <a:pt x="19" y="56"/>
                    <a:pt x="19"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51"/>
            <p:cNvSpPr>
              <a:spLocks noEditPoints="1"/>
            </p:cNvSpPr>
            <p:nvPr/>
          </p:nvSpPr>
          <p:spPr bwMode="auto">
            <a:xfrm>
              <a:off x="6748463" y="3721100"/>
              <a:ext cx="747713" cy="839788"/>
            </a:xfrm>
            <a:custGeom>
              <a:avLst/>
              <a:gdLst>
                <a:gd name="T0" fmla="*/ 349 w 407"/>
                <a:gd name="T1" fmla="*/ 2 h 457"/>
                <a:gd name="T2" fmla="*/ 372 w 407"/>
                <a:gd name="T3" fmla="*/ 35 h 457"/>
                <a:gd name="T4" fmla="*/ 406 w 407"/>
                <a:gd name="T5" fmla="*/ 58 h 457"/>
                <a:gd name="T6" fmla="*/ 407 w 407"/>
                <a:gd name="T7" fmla="*/ 58 h 457"/>
                <a:gd name="T8" fmla="*/ 407 w 407"/>
                <a:gd name="T9" fmla="*/ 60 h 457"/>
                <a:gd name="T10" fmla="*/ 407 w 407"/>
                <a:gd name="T11" fmla="*/ 242 h 457"/>
                <a:gd name="T12" fmla="*/ 406 w 407"/>
                <a:gd name="T13" fmla="*/ 262 h 457"/>
                <a:gd name="T14" fmla="*/ 404 w 407"/>
                <a:gd name="T15" fmla="*/ 282 h 457"/>
                <a:gd name="T16" fmla="*/ 338 w 407"/>
                <a:gd name="T17" fmla="*/ 394 h 457"/>
                <a:gd name="T18" fmla="*/ 204 w 407"/>
                <a:gd name="T19" fmla="*/ 457 h 457"/>
                <a:gd name="T20" fmla="*/ 204 w 407"/>
                <a:gd name="T21" fmla="*/ 457 h 457"/>
                <a:gd name="T22" fmla="*/ 204 w 407"/>
                <a:gd name="T23" fmla="*/ 457 h 457"/>
                <a:gd name="T24" fmla="*/ 70 w 407"/>
                <a:gd name="T25" fmla="*/ 392 h 457"/>
                <a:gd name="T26" fmla="*/ 2 w 407"/>
                <a:gd name="T27" fmla="*/ 272 h 457"/>
                <a:gd name="T28" fmla="*/ 0 w 407"/>
                <a:gd name="T29" fmla="*/ 257 h 457"/>
                <a:gd name="T30" fmla="*/ 0 w 407"/>
                <a:gd name="T31" fmla="*/ 242 h 457"/>
                <a:gd name="T32" fmla="*/ 1 w 407"/>
                <a:gd name="T33" fmla="*/ 59 h 457"/>
                <a:gd name="T34" fmla="*/ 1 w 407"/>
                <a:gd name="T35" fmla="*/ 58 h 457"/>
                <a:gd name="T36" fmla="*/ 2 w 407"/>
                <a:gd name="T37" fmla="*/ 57 h 457"/>
                <a:gd name="T38" fmla="*/ 36 w 407"/>
                <a:gd name="T39" fmla="*/ 34 h 457"/>
                <a:gd name="T40" fmla="*/ 58 w 407"/>
                <a:gd name="T41" fmla="*/ 2 h 457"/>
                <a:gd name="T42" fmla="*/ 58 w 407"/>
                <a:gd name="T43" fmla="*/ 0 h 457"/>
                <a:gd name="T44" fmla="*/ 60 w 407"/>
                <a:gd name="T45" fmla="*/ 0 h 457"/>
                <a:gd name="T46" fmla="*/ 347 w 407"/>
                <a:gd name="T47" fmla="*/ 0 h 457"/>
                <a:gd name="T48" fmla="*/ 349 w 407"/>
                <a:gd name="T49" fmla="*/ 0 h 457"/>
                <a:gd name="T50" fmla="*/ 349 w 407"/>
                <a:gd name="T51" fmla="*/ 2 h 457"/>
                <a:gd name="T52" fmla="*/ 369 w 407"/>
                <a:gd name="T53" fmla="*/ 37 h 457"/>
                <a:gd name="T54" fmla="*/ 346 w 407"/>
                <a:gd name="T55" fmla="*/ 4 h 457"/>
                <a:gd name="T56" fmla="*/ 61 w 407"/>
                <a:gd name="T57" fmla="*/ 4 h 457"/>
                <a:gd name="T58" fmla="*/ 39 w 407"/>
                <a:gd name="T59" fmla="*/ 37 h 457"/>
                <a:gd name="T60" fmla="*/ 4 w 407"/>
                <a:gd name="T61" fmla="*/ 60 h 457"/>
                <a:gd name="T62" fmla="*/ 3 w 407"/>
                <a:gd name="T63" fmla="*/ 242 h 457"/>
                <a:gd name="T64" fmla="*/ 4 w 407"/>
                <a:gd name="T65" fmla="*/ 257 h 457"/>
                <a:gd name="T66" fmla="*/ 6 w 407"/>
                <a:gd name="T67" fmla="*/ 271 h 457"/>
                <a:gd name="T68" fmla="*/ 72 w 407"/>
                <a:gd name="T69" fmla="*/ 389 h 457"/>
                <a:gd name="T70" fmla="*/ 204 w 407"/>
                <a:gd name="T71" fmla="*/ 453 h 457"/>
                <a:gd name="T72" fmla="*/ 336 w 407"/>
                <a:gd name="T73" fmla="*/ 391 h 457"/>
                <a:gd name="T74" fmla="*/ 400 w 407"/>
                <a:gd name="T75" fmla="*/ 282 h 457"/>
                <a:gd name="T76" fmla="*/ 403 w 407"/>
                <a:gd name="T77" fmla="*/ 262 h 457"/>
                <a:gd name="T78" fmla="*/ 403 w 407"/>
                <a:gd name="T79" fmla="*/ 242 h 457"/>
                <a:gd name="T80" fmla="*/ 404 w 407"/>
                <a:gd name="T81" fmla="*/ 61 h 457"/>
                <a:gd name="T82" fmla="*/ 369 w 407"/>
                <a:gd name="T83" fmla="*/ 3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7" h="457">
                  <a:moveTo>
                    <a:pt x="349" y="2"/>
                  </a:moveTo>
                  <a:cubicBezTo>
                    <a:pt x="354" y="14"/>
                    <a:pt x="362" y="25"/>
                    <a:pt x="372" y="35"/>
                  </a:cubicBezTo>
                  <a:cubicBezTo>
                    <a:pt x="381" y="44"/>
                    <a:pt x="393" y="52"/>
                    <a:pt x="406" y="58"/>
                  </a:cubicBezTo>
                  <a:cubicBezTo>
                    <a:pt x="407" y="58"/>
                    <a:pt x="407" y="58"/>
                    <a:pt x="407" y="58"/>
                  </a:cubicBezTo>
                  <a:cubicBezTo>
                    <a:pt x="407" y="60"/>
                    <a:pt x="407" y="60"/>
                    <a:pt x="407" y="60"/>
                  </a:cubicBezTo>
                  <a:cubicBezTo>
                    <a:pt x="407" y="242"/>
                    <a:pt x="407" y="242"/>
                    <a:pt x="407" y="242"/>
                  </a:cubicBezTo>
                  <a:cubicBezTo>
                    <a:pt x="407" y="249"/>
                    <a:pt x="407" y="255"/>
                    <a:pt x="406" y="262"/>
                  </a:cubicBezTo>
                  <a:cubicBezTo>
                    <a:pt x="406" y="269"/>
                    <a:pt x="405" y="275"/>
                    <a:pt x="404" y="282"/>
                  </a:cubicBezTo>
                  <a:cubicBezTo>
                    <a:pt x="395" y="330"/>
                    <a:pt x="370" y="367"/>
                    <a:pt x="338" y="394"/>
                  </a:cubicBezTo>
                  <a:cubicBezTo>
                    <a:pt x="298" y="430"/>
                    <a:pt x="247" y="450"/>
                    <a:pt x="204" y="457"/>
                  </a:cubicBezTo>
                  <a:cubicBezTo>
                    <a:pt x="204" y="457"/>
                    <a:pt x="204" y="457"/>
                    <a:pt x="204" y="457"/>
                  </a:cubicBezTo>
                  <a:cubicBezTo>
                    <a:pt x="204" y="457"/>
                    <a:pt x="204" y="457"/>
                    <a:pt x="204" y="457"/>
                  </a:cubicBezTo>
                  <a:cubicBezTo>
                    <a:pt x="153" y="448"/>
                    <a:pt x="106" y="425"/>
                    <a:pt x="70" y="392"/>
                  </a:cubicBezTo>
                  <a:cubicBezTo>
                    <a:pt x="35" y="360"/>
                    <a:pt x="11" y="319"/>
                    <a:pt x="2" y="272"/>
                  </a:cubicBezTo>
                  <a:cubicBezTo>
                    <a:pt x="1" y="266"/>
                    <a:pt x="1" y="262"/>
                    <a:pt x="0" y="257"/>
                  </a:cubicBezTo>
                  <a:cubicBezTo>
                    <a:pt x="0" y="252"/>
                    <a:pt x="0" y="247"/>
                    <a:pt x="0" y="242"/>
                  </a:cubicBezTo>
                  <a:cubicBezTo>
                    <a:pt x="1" y="59"/>
                    <a:pt x="1" y="59"/>
                    <a:pt x="1" y="59"/>
                  </a:cubicBezTo>
                  <a:cubicBezTo>
                    <a:pt x="1" y="58"/>
                    <a:pt x="1" y="58"/>
                    <a:pt x="1" y="58"/>
                  </a:cubicBezTo>
                  <a:cubicBezTo>
                    <a:pt x="2" y="57"/>
                    <a:pt x="2" y="57"/>
                    <a:pt x="2" y="57"/>
                  </a:cubicBezTo>
                  <a:cubicBezTo>
                    <a:pt x="15" y="51"/>
                    <a:pt x="26" y="44"/>
                    <a:pt x="36" y="34"/>
                  </a:cubicBezTo>
                  <a:cubicBezTo>
                    <a:pt x="45" y="25"/>
                    <a:pt x="53" y="14"/>
                    <a:pt x="58" y="2"/>
                  </a:cubicBezTo>
                  <a:cubicBezTo>
                    <a:pt x="58" y="0"/>
                    <a:pt x="58" y="0"/>
                    <a:pt x="58" y="0"/>
                  </a:cubicBezTo>
                  <a:cubicBezTo>
                    <a:pt x="60" y="0"/>
                    <a:pt x="60" y="0"/>
                    <a:pt x="60" y="0"/>
                  </a:cubicBezTo>
                  <a:cubicBezTo>
                    <a:pt x="347" y="0"/>
                    <a:pt x="347" y="0"/>
                    <a:pt x="347" y="0"/>
                  </a:cubicBezTo>
                  <a:cubicBezTo>
                    <a:pt x="349" y="0"/>
                    <a:pt x="349" y="0"/>
                    <a:pt x="349" y="0"/>
                  </a:cubicBezTo>
                  <a:lnTo>
                    <a:pt x="349" y="2"/>
                  </a:lnTo>
                  <a:close/>
                  <a:moveTo>
                    <a:pt x="369" y="37"/>
                  </a:moveTo>
                  <a:cubicBezTo>
                    <a:pt x="359" y="28"/>
                    <a:pt x="352" y="17"/>
                    <a:pt x="346" y="4"/>
                  </a:cubicBezTo>
                  <a:cubicBezTo>
                    <a:pt x="61" y="4"/>
                    <a:pt x="61" y="4"/>
                    <a:pt x="61" y="4"/>
                  </a:cubicBezTo>
                  <a:cubicBezTo>
                    <a:pt x="55" y="17"/>
                    <a:pt x="48" y="28"/>
                    <a:pt x="39" y="37"/>
                  </a:cubicBezTo>
                  <a:cubicBezTo>
                    <a:pt x="29" y="46"/>
                    <a:pt x="18" y="54"/>
                    <a:pt x="4" y="60"/>
                  </a:cubicBezTo>
                  <a:cubicBezTo>
                    <a:pt x="3" y="242"/>
                    <a:pt x="3" y="242"/>
                    <a:pt x="3" y="242"/>
                  </a:cubicBezTo>
                  <a:cubicBezTo>
                    <a:pt x="3" y="247"/>
                    <a:pt x="3" y="252"/>
                    <a:pt x="4" y="257"/>
                  </a:cubicBezTo>
                  <a:cubicBezTo>
                    <a:pt x="4" y="261"/>
                    <a:pt x="5" y="266"/>
                    <a:pt x="6" y="271"/>
                  </a:cubicBezTo>
                  <a:cubicBezTo>
                    <a:pt x="14" y="317"/>
                    <a:pt x="38" y="358"/>
                    <a:pt x="72" y="389"/>
                  </a:cubicBezTo>
                  <a:cubicBezTo>
                    <a:pt x="108" y="421"/>
                    <a:pt x="154" y="444"/>
                    <a:pt x="204" y="453"/>
                  </a:cubicBezTo>
                  <a:cubicBezTo>
                    <a:pt x="246" y="446"/>
                    <a:pt x="296" y="426"/>
                    <a:pt x="336" y="391"/>
                  </a:cubicBezTo>
                  <a:cubicBezTo>
                    <a:pt x="367" y="364"/>
                    <a:pt x="391" y="328"/>
                    <a:pt x="400" y="282"/>
                  </a:cubicBezTo>
                  <a:cubicBezTo>
                    <a:pt x="401" y="275"/>
                    <a:pt x="402" y="268"/>
                    <a:pt x="403" y="262"/>
                  </a:cubicBezTo>
                  <a:cubicBezTo>
                    <a:pt x="403" y="255"/>
                    <a:pt x="403" y="248"/>
                    <a:pt x="403" y="242"/>
                  </a:cubicBezTo>
                  <a:cubicBezTo>
                    <a:pt x="404" y="61"/>
                    <a:pt x="404" y="61"/>
                    <a:pt x="404" y="61"/>
                  </a:cubicBezTo>
                  <a:cubicBezTo>
                    <a:pt x="390" y="55"/>
                    <a:pt x="379" y="47"/>
                    <a:pt x="369" y="37"/>
                  </a:cubicBezTo>
                  <a:close/>
                </a:path>
              </a:pathLst>
            </a:custGeom>
            <a:solidFill>
              <a:srgbClr val="0075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52"/>
            <p:cNvSpPr>
              <a:spLocks noEditPoints="1"/>
            </p:cNvSpPr>
            <p:nvPr/>
          </p:nvSpPr>
          <p:spPr bwMode="auto">
            <a:xfrm>
              <a:off x="6769100" y="3741738"/>
              <a:ext cx="708025" cy="795338"/>
            </a:xfrm>
            <a:custGeom>
              <a:avLst/>
              <a:gdLst>
                <a:gd name="T0" fmla="*/ 80 w 385"/>
                <a:gd name="T1" fmla="*/ 179 h 433"/>
                <a:gd name="T2" fmla="*/ 89 w 385"/>
                <a:gd name="T3" fmla="*/ 165 h 433"/>
                <a:gd name="T4" fmla="*/ 75 w 385"/>
                <a:gd name="T5" fmla="*/ 177 h 433"/>
                <a:gd name="T6" fmla="*/ 60 w 385"/>
                <a:gd name="T7" fmla="*/ 183 h 433"/>
                <a:gd name="T8" fmla="*/ 75 w 385"/>
                <a:gd name="T9" fmla="*/ 161 h 433"/>
                <a:gd name="T10" fmla="*/ 96 w 385"/>
                <a:gd name="T11" fmla="*/ 152 h 433"/>
                <a:gd name="T12" fmla="*/ 94 w 385"/>
                <a:gd name="T13" fmla="*/ 171 h 433"/>
                <a:gd name="T14" fmla="*/ 84 w 385"/>
                <a:gd name="T15" fmla="*/ 164 h 433"/>
                <a:gd name="T16" fmla="*/ 141 w 385"/>
                <a:gd name="T17" fmla="*/ 172 h 433"/>
                <a:gd name="T18" fmla="*/ 128 w 385"/>
                <a:gd name="T19" fmla="*/ 166 h 433"/>
                <a:gd name="T20" fmla="*/ 141 w 385"/>
                <a:gd name="T21" fmla="*/ 156 h 433"/>
                <a:gd name="T22" fmla="*/ 136 w 385"/>
                <a:gd name="T23" fmla="*/ 180 h 433"/>
                <a:gd name="T24" fmla="*/ 215 w 385"/>
                <a:gd name="T25" fmla="*/ 167 h 433"/>
                <a:gd name="T26" fmla="*/ 213 w 385"/>
                <a:gd name="T27" fmla="*/ 176 h 433"/>
                <a:gd name="T28" fmla="*/ 231 w 385"/>
                <a:gd name="T29" fmla="*/ 183 h 433"/>
                <a:gd name="T30" fmla="*/ 220 w 385"/>
                <a:gd name="T31" fmla="*/ 158 h 433"/>
                <a:gd name="T32" fmla="*/ 226 w 385"/>
                <a:gd name="T33" fmla="*/ 156 h 433"/>
                <a:gd name="T34" fmla="*/ 163 w 385"/>
                <a:gd name="T35" fmla="*/ 184 h 433"/>
                <a:gd name="T36" fmla="*/ 183 w 385"/>
                <a:gd name="T37" fmla="*/ 158 h 433"/>
                <a:gd name="T38" fmla="*/ 265 w 385"/>
                <a:gd name="T39" fmla="*/ 149 h 433"/>
                <a:gd name="T40" fmla="*/ 259 w 385"/>
                <a:gd name="T41" fmla="*/ 174 h 433"/>
                <a:gd name="T42" fmla="*/ 301 w 385"/>
                <a:gd name="T43" fmla="*/ 258 h 433"/>
                <a:gd name="T44" fmla="*/ 199 w 385"/>
                <a:gd name="T45" fmla="*/ 230 h 433"/>
                <a:gd name="T46" fmla="*/ 201 w 385"/>
                <a:gd name="T47" fmla="*/ 264 h 433"/>
                <a:gd name="T48" fmla="*/ 183 w 385"/>
                <a:gd name="T49" fmla="*/ 292 h 433"/>
                <a:gd name="T50" fmla="*/ 196 w 385"/>
                <a:gd name="T51" fmla="*/ 255 h 433"/>
                <a:gd name="T52" fmla="*/ 195 w 385"/>
                <a:gd name="T53" fmla="*/ 316 h 433"/>
                <a:gd name="T54" fmla="*/ 210 w 385"/>
                <a:gd name="T55" fmla="*/ 370 h 433"/>
                <a:gd name="T56" fmla="*/ 192 w 385"/>
                <a:gd name="T57" fmla="*/ 339 h 433"/>
                <a:gd name="T58" fmla="*/ 288 w 385"/>
                <a:gd name="T59" fmla="*/ 25 h 433"/>
                <a:gd name="T60" fmla="*/ 291 w 385"/>
                <a:gd name="T61" fmla="*/ 54 h 433"/>
                <a:gd name="T62" fmla="*/ 285 w 385"/>
                <a:gd name="T63" fmla="*/ 57 h 433"/>
                <a:gd name="T64" fmla="*/ 273 w 385"/>
                <a:gd name="T65" fmla="*/ 54 h 433"/>
                <a:gd name="T66" fmla="*/ 279 w 385"/>
                <a:gd name="T67" fmla="*/ 42 h 433"/>
                <a:gd name="T68" fmla="*/ 275 w 385"/>
                <a:gd name="T69" fmla="*/ 52 h 433"/>
                <a:gd name="T70" fmla="*/ 289 w 385"/>
                <a:gd name="T71" fmla="*/ 48 h 433"/>
                <a:gd name="T72" fmla="*/ 236 w 385"/>
                <a:gd name="T73" fmla="*/ 57 h 433"/>
                <a:gd name="T74" fmla="*/ 233 w 385"/>
                <a:gd name="T75" fmla="*/ 76 h 433"/>
                <a:gd name="T76" fmla="*/ 234 w 385"/>
                <a:gd name="T77" fmla="*/ 73 h 433"/>
                <a:gd name="T78" fmla="*/ 61 w 385"/>
                <a:gd name="T79" fmla="*/ 255 h 433"/>
                <a:gd name="T80" fmla="*/ 105 w 385"/>
                <a:gd name="T81" fmla="*/ 243 h 433"/>
                <a:gd name="T82" fmla="*/ 121 w 385"/>
                <a:gd name="T83" fmla="*/ 230 h 433"/>
                <a:gd name="T84" fmla="*/ 93 w 385"/>
                <a:gd name="T85" fmla="*/ 250 h 433"/>
                <a:gd name="T86" fmla="*/ 120 w 385"/>
                <a:gd name="T87" fmla="*/ 256 h 433"/>
                <a:gd name="T88" fmla="*/ 12 w 385"/>
                <a:gd name="T89" fmla="*/ 138 h 433"/>
                <a:gd name="T90" fmla="*/ 138 w 385"/>
                <a:gd name="T91" fmla="*/ 328 h 433"/>
                <a:gd name="T92" fmla="*/ 87 w 385"/>
                <a:gd name="T93" fmla="*/ 287 h 433"/>
                <a:gd name="T94" fmla="*/ 78 w 385"/>
                <a:gd name="T95" fmla="*/ 365 h 433"/>
                <a:gd name="T96" fmla="*/ 122 w 385"/>
                <a:gd name="T97" fmla="*/ 314 h 433"/>
                <a:gd name="T98" fmla="*/ 310 w 385"/>
                <a:gd name="T99" fmla="*/ 265 h 433"/>
                <a:gd name="T100" fmla="*/ 158 w 385"/>
                <a:gd name="T101" fmla="*/ 37 h 433"/>
                <a:gd name="T102" fmla="*/ 304 w 385"/>
                <a:gd name="T103" fmla="*/ 172 h 433"/>
                <a:gd name="T104" fmla="*/ 302 w 385"/>
                <a:gd name="T105" fmla="*/ 185 h 433"/>
                <a:gd name="T106" fmla="*/ 315 w 385"/>
                <a:gd name="T107" fmla="*/ 146 h 433"/>
                <a:gd name="T108" fmla="*/ 304 w 385"/>
                <a:gd name="T109" fmla="*/ 164 h 433"/>
                <a:gd name="T110" fmla="*/ 296 w 385"/>
                <a:gd name="T111" fmla="*/ 157 h 433"/>
                <a:gd name="T112" fmla="*/ 316 w 385"/>
                <a:gd name="T113" fmla="*/ 147 h 433"/>
                <a:gd name="T114" fmla="*/ 276 w 385"/>
                <a:gd name="T115" fmla="*/ 117 h 433"/>
                <a:gd name="T116" fmla="*/ 282 w 385"/>
                <a:gd name="T117" fmla="*/ 99 h 433"/>
                <a:gd name="T118" fmla="*/ 308 w 385"/>
                <a:gd name="T119" fmla="*/ 114 h 433"/>
                <a:gd name="T120" fmla="*/ 302 w 385"/>
                <a:gd name="T121" fmla="*/ 101 h 433"/>
                <a:gd name="T122" fmla="*/ 327 w 385"/>
                <a:gd name="T123" fmla="*/ 111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5" h="433">
                  <a:moveTo>
                    <a:pt x="385" y="233"/>
                  </a:moveTo>
                  <a:cubicBezTo>
                    <a:pt x="385" y="56"/>
                    <a:pt x="385" y="56"/>
                    <a:pt x="385" y="56"/>
                  </a:cubicBezTo>
                  <a:cubicBezTo>
                    <a:pt x="367" y="47"/>
                    <a:pt x="332" y="21"/>
                    <a:pt x="328" y="0"/>
                  </a:cubicBezTo>
                  <a:cubicBezTo>
                    <a:pt x="193" y="0"/>
                    <a:pt x="193" y="0"/>
                    <a:pt x="193" y="0"/>
                  </a:cubicBezTo>
                  <a:cubicBezTo>
                    <a:pt x="57" y="0"/>
                    <a:pt x="57" y="0"/>
                    <a:pt x="57" y="0"/>
                  </a:cubicBezTo>
                  <a:cubicBezTo>
                    <a:pt x="54" y="21"/>
                    <a:pt x="17" y="48"/>
                    <a:pt x="0" y="56"/>
                  </a:cubicBezTo>
                  <a:cubicBezTo>
                    <a:pt x="0" y="232"/>
                    <a:pt x="0" y="232"/>
                    <a:pt x="0" y="232"/>
                  </a:cubicBezTo>
                  <a:cubicBezTo>
                    <a:pt x="0" y="244"/>
                    <a:pt x="1" y="254"/>
                    <a:pt x="4" y="265"/>
                  </a:cubicBezTo>
                  <a:cubicBezTo>
                    <a:pt x="23" y="347"/>
                    <a:pt x="100" y="419"/>
                    <a:pt x="193" y="433"/>
                  </a:cubicBezTo>
                  <a:cubicBezTo>
                    <a:pt x="193" y="433"/>
                    <a:pt x="193" y="433"/>
                    <a:pt x="193" y="433"/>
                  </a:cubicBezTo>
                  <a:cubicBezTo>
                    <a:pt x="291" y="416"/>
                    <a:pt x="361" y="352"/>
                    <a:pt x="380" y="277"/>
                  </a:cubicBezTo>
                  <a:cubicBezTo>
                    <a:pt x="384" y="262"/>
                    <a:pt x="385" y="248"/>
                    <a:pt x="385" y="233"/>
                  </a:cubicBezTo>
                  <a:close/>
                  <a:moveTo>
                    <a:pt x="81" y="184"/>
                  </a:moveTo>
                  <a:cubicBezTo>
                    <a:pt x="81" y="184"/>
                    <a:pt x="81" y="184"/>
                    <a:pt x="80" y="184"/>
                  </a:cubicBezTo>
                  <a:cubicBezTo>
                    <a:pt x="80" y="184"/>
                    <a:pt x="78" y="184"/>
                    <a:pt x="77" y="184"/>
                  </a:cubicBezTo>
                  <a:cubicBezTo>
                    <a:pt x="76" y="184"/>
                    <a:pt x="76" y="184"/>
                    <a:pt x="75" y="184"/>
                  </a:cubicBezTo>
                  <a:cubicBezTo>
                    <a:pt x="74" y="184"/>
                    <a:pt x="74" y="184"/>
                    <a:pt x="74" y="184"/>
                  </a:cubicBezTo>
                  <a:cubicBezTo>
                    <a:pt x="74" y="183"/>
                    <a:pt x="74" y="183"/>
                    <a:pt x="74" y="183"/>
                  </a:cubicBezTo>
                  <a:cubicBezTo>
                    <a:pt x="74" y="182"/>
                    <a:pt x="74" y="182"/>
                    <a:pt x="74" y="182"/>
                  </a:cubicBezTo>
                  <a:cubicBezTo>
                    <a:pt x="74" y="182"/>
                    <a:pt x="74" y="182"/>
                    <a:pt x="74" y="182"/>
                  </a:cubicBezTo>
                  <a:cubicBezTo>
                    <a:pt x="75" y="181"/>
                    <a:pt x="75" y="181"/>
                    <a:pt x="75" y="181"/>
                  </a:cubicBezTo>
                  <a:cubicBezTo>
                    <a:pt x="76" y="181"/>
                    <a:pt x="79" y="180"/>
                    <a:pt x="79" y="180"/>
                  </a:cubicBezTo>
                  <a:cubicBezTo>
                    <a:pt x="80" y="179"/>
                    <a:pt x="80" y="179"/>
                    <a:pt x="80" y="179"/>
                  </a:cubicBezTo>
                  <a:cubicBezTo>
                    <a:pt x="80" y="179"/>
                    <a:pt x="81" y="179"/>
                    <a:pt x="81" y="179"/>
                  </a:cubicBezTo>
                  <a:cubicBezTo>
                    <a:pt x="82" y="179"/>
                    <a:pt x="82" y="179"/>
                    <a:pt x="82" y="179"/>
                  </a:cubicBezTo>
                  <a:cubicBezTo>
                    <a:pt x="83" y="179"/>
                    <a:pt x="83" y="179"/>
                    <a:pt x="83" y="179"/>
                  </a:cubicBezTo>
                  <a:cubicBezTo>
                    <a:pt x="83" y="179"/>
                    <a:pt x="83" y="179"/>
                    <a:pt x="83" y="179"/>
                  </a:cubicBezTo>
                  <a:cubicBezTo>
                    <a:pt x="83" y="179"/>
                    <a:pt x="84" y="179"/>
                    <a:pt x="84" y="179"/>
                  </a:cubicBezTo>
                  <a:cubicBezTo>
                    <a:pt x="85" y="180"/>
                    <a:pt x="85" y="180"/>
                    <a:pt x="85" y="180"/>
                  </a:cubicBezTo>
                  <a:cubicBezTo>
                    <a:pt x="85" y="180"/>
                    <a:pt x="85" y="180"/>
                    <a:pt x="85" y="180"/>
                  </a:cubicBezTo>
                  <a:cubicBezTo>
                    <a:pt x="86" y="180"/>
                    <a:pt x="87" y="179"/>
                    <a:pt x="87" y="179"/>
                  </a:cubicBezTo>
                  <a:cubicBezTo>
                    <a:pt x="87" y="179"/>
                    <a:pt x="87" y="178"/>
                    <a:pt x="87" y="177"/>
                  </a:cubicBezTo>
                  <a:cubicBezTo>
                    <a:pt x="87" y="177"/>
                    <a:pt x="87" y="176"/>
                    <a:pt x="87" y="175"/>
                  </a:cubicBezTo>
                  <a:cubicBezTo>
                    <a:pt x="88" y="174"/>
                    <a:pt x="88" y="172"/>
                    <a:pt x="89" y="172"/>
                  </a:cubicBezTo>
                  <a:cubicBezTo>
                    <a:pt x="89" y="172"/>
                    <a:pt x="89" y="171"/>
                    <a:pt x="89" y="171"/>
                  </a:cubicBezTo>
                  <a:cubicBezTo>
                    <a:pt x="90" y="170"/>
                    <a:pt x="90" y="169"/>
                    <a:pt x="91" y="168"/>
                  </a:cubicBezTo>
                  <a:cubicBezTo>
                    <a:pt x="91" y="167"/>
                    <a:pt x="91" y="167"/>
                    <a:pt x="91" y="167"/>
                  </a:cubicBezTo>
                  <a:cubicBezTo>
                    <a:pt x="92" y="166"/>
                    <a:pt x="92" y="166"/>
                    <a:pt x="92" y="165"/>
                  </a:cubicBezTo>
                  <a:cubicBezTo>
                    <a:pt x="93" y="165"/>
                    <a:pt x="93" y="165"/>
                    <a:pt x="93" y="164"/>
                  </a:cubicBezTo>
                  <a:cubicBezTo>
                    <a:pt x="93" y="164"/>
                    <a:pt x="93" y="164"/>
                    <a:pt x="93" y="164"/>
                  </a:cubicBezTo>
                  <a:cubicBezTo>
                    <a:pt x="92" y="163"/>
                    <a:pt x="92" y="163"/>
                    <a:pt x="92" y="163"/>
                  </a:cubicBezTo>
                  <a:cubicBezTo>
                    <a:pt x="91" y="164"/>
                    <a:pt x="91" y="164"/>
                    <a:pt x="91" y="164"/>
                  </a:cubicBezTo>
                  <a:cubicBezTo>
                    <a:pt x="91" y="164"/>
                    <a:pt x="91" y="164"/>
                    <a:pt x="91" y="164"/>
                  </a:cubicBezTo>
                  <a:cubicBezTo>
                    <a:pt x="90" y="164"/>
                    <a:pt x="90" y="164"/>
                    <a:pt x="90" y="164"/>
                  </a:cubicBezTo>
                  <a:cubicBezTo>
                    <a:pt x="91" y="164"/>
                    <a:pt x="91" y="164"/>
                    <a:pt x="90" y="164"/>
                  </a:cubicBezTo>
                  <a:cubicBezTo>
                    <a:pt x="89" y="165"/>
                    <a:pt x="89" y="165"/>
                    <a:pt x="89" y="165"/>
                  </a:cubicBezTo>
                  <a:cubicBezTo>
                    <a:pt x="88" y="165"/>
                    <a:pt x="87" y="166"/>
                    <a:pt x="87" y="167"/>
                  </a:cubicBezTo>
                  <a:cubicBezTo>
                    <a:pt x="87" y="167"/>
                    <a:pt x="86" y="168"/>
                    <a:pt x="86" y="168"/>
                  </a:cubicBezTo>
                  <a:cubicBezTo>
                    <a:pt x="85" y="169"/>
                    <a:pt x="85" y="169"/>
                    <a:pt x="85" y="169"/>
                  </a:cubicBezTo>
                  <a:cubicBezTo>
                    <a:pt x="85" y="169"/>
                    <a:pt x="85" y="169"/>
                    <a:pt x="85" y="169"/>
                  </a:cubicBezTo>
                  <a:cubicBezTo>
                    <a:pt x="85" y="170"/>
                    <a:pt x="85" y="170"/>
                    <a:pt x="85" y="171"/>
                  </a:cubicBezTo>
                  <a:cubicBezTo>
                    <a:pt x="84" y="171"/>
                    <a:pt x="84" y="171"/>
                    <a:pt x="84" y="171"/>
                  </a:cubicBezTo>
                  <a:cubicBezTo>
                    <a:pt x="84" y="172"/>
                    <a:pt x="84" y="172"/>
                    <a:pt x="84" y="173"/>
                  </a:cubicBezTo>
                  <a:cubicBezTo>
                    <a:pt x="83" y="173"/>
                    <a:pt x="83" y="173"/>
                    <a:pt x="83" y="173"/>
                  </a:cubicBezTo>
                  <a:cubicBezTo>
                    <a:pt x="82" y="172"/>
                    <a:pt x="82" y="172"/>
                    <a:pt x="82" y="172"/>
                  </a:cubicBezTo>
                  <a:cubicBezTo>
                    <a:pt x="82" y="171"/>
                    <a:pt x="82" y="171"/>
                    <a:pt x="82" y="171"/>
                  </a:cubicBezTo>
                  <a:cubicBezTo>
                    <a:pt x="82" y="170"/>
                    <a:pt x="82" y="170"/>
                    <a:pt x="82" y="170"/>
                  </a:cubicBezTo>
                  <a:cubicBezTo>
                    <a:pt x="81" y="169"/>
                    <a:pt x="81" y="169"/>
                    <a:pt x="81" y="169"/>
                  </a:cubicBezTo>
                  <a:cubicBezTo>
                    <a:pt x="80" y="169"/>
                    <a:pt x="80" y="170"/>
                    <a:pt x="79" y="170"/>
                  </a:cubicBezTo>
                  <a:cubicBezTo>
                    <a:pt x="79" y="170"/>
                    <a:pt x="79" y="170"/>
                    <a:pt x="79" y="170"/>
                  </a:cubicBezTo>
                  <a:cubicBezTo>
                    <a:pt x="78" y="171"/>
                    <a:pt x="78" y="171"/>
                    <a:pt x="78" y="171"/>
                  </a:cubicBezTo>
                  <a:cubicBezTo>
                    <a:pt x="78" y="171"/>
                    <a:pt x="78" y="171"/>
                    <a:pt x="78" y="171"/>
                  </a:cubicBezTo>
                  <a:cubicBezTo>
                    <a:pt x="78" y="172"/>
                    <a:pt x="77" y="173"/>
                    <a:pt x="77" y="173"/>
                  </a:cubicBezTo>
                  <a:cubicBezTo>
                    <a:pt x="76" y="173"/>
                    <a:pt x="76" y="173"/>
                    <a:pt x="76" y="173"/>
                  </a:cubicBezTo>
                  <a:cubicBezTo>
                    <a:pt x="76" y="174"/>
                    <a:pt x="76" y="174"/>
                    <a:pt x="76" y="174"/>
                  </a:cubicBezTo>
                  <a:cubicBezTo>
                    <a:pt x="76" y="174"/>
                    <a:pt x="76" y="174"/>
                    <a:pt x="76" y="174"/>
                  </a:cubicBezTo>
                  <a:cubicBezTo>
                    <a:pt x="75" y="176"/>
                    <a:pt x="75" y="176"/>
                    <a:pt x="75" y="176"/>
                  </a:cubicBezTo>
                  <a:cubicBezTo>
                    <a:pt x="75" y="176"/>
                    <a:pt x="75" y="176"/>
                    <a:pt x="75" y="176"/>
                  </a:cubicBezTo>
                  <a:cubicBezTo>
                    <a:pt x="75" y="177"/>
                    <a:pt x="75" y="177"/>
                    <a:pt x="75" y="177"/>
                  </a:cubicBezTo>
                  <a:cubicBezTo>
                    <a:pt x="74" y="179"/>
                    <a:pt x="74" y="179"/>
                    <a:pt x="74" y="179"/>
                  </a:cubicBezTo>
                  <a:cubicBezTo>
                    <a:pt x="74" y="179"/>
                    <a:pt x="74" y="179"/>
                    <a:pt x="73" y="179"/>
                  </a:cubicBezTo>
                  <a:cubicBezTo>
                    <a:pt x="73" y="178"/>
                    <a:pt x="73" y="178"/>
                    <a:pt x="73" y="178"/>
                  </a:cubicBezTo>
                  <a:cubicBezTo>
                    <a:pt x="73" y="178"/>
                    <a:pt x="73" y="178"/>
                    <a:pt x="73" y="178"/>
                  </a:cubicBezTo>
                  <a:cubicBezTo>
                    <a:pt x="73" y="177"/>
                    <a:pt x="73" y="176"/>
                    <a:pt x="73" y="176"/>
                  </a:cubicBezTo>
                  <a:cubicBezTo>
                    <a:pt x="73" y="175"/>
                    <a:pt x="73" y="175"/>
                    <a:pt x="73" y="175"/>
                  </a:cubicBezTo>
                  <a:cubicBezTo>
                    <a:pt x="72" y="174"/>
                    <a:pt x="72" y="174"/>
                    <a:pt x="72" y="174"/>
                  </a:cubicBezTo>
                  <a:cubicBezTo>
                    <a:pt x="72" y="174"/>
                    <a:pt x="72" y="174"/>
                    <a:pt x="72" y="174"/>
                  </a:cubicBezTo>
                  <a:cubicBezTo>
                    <a:pt x="72" y="174"/>
                    <a:pt x="72" y="174"/>
                    <a:pt x="72" y="174"/>
                  </a:cubicBezTo>
                  <a:cubicBezTo>
                    <a:pt x="72" y="174"/>
                    <a:pt x="72" y="174"/>
                    <a:pt x="72" y="174"/>
                  </a:cubicBezTo>
                  <a:cubicBezTo>
                    <a:pt x="72" y="174"/>
                    <a:pt x="72" y="174"/>
                    <a:pt x="72" y="174"/>
                  </a:cubicBezTo>
                  <a:cubicBezTo>
                    <a:pt x="71" y="175"/>
                    <a:pt x="71" y="175"/>
                    <a:pt x="71" y="175"/>
                  </a:cubicBezTo>
                  <a:cubicBezTo>
                    <a:pt x="70" y="175"/>
                    <a:pt x="70" y="176"/>
                    <a:pt x="69" y="177"/>
                  </a:cubicBezTo>
                  <a:cubicBezTo>
                    <a:pt x="68" y="177"/>
                    <a:pt x="67" y="179"/>
                    <a:pt x="67" y="181"/>
                  </a:cubicBezTo>
                  <a:cubicBezTo>
                    <a:pt x="67" y="181"/>
                    <a:pt x="66" y="182"/>
                    <a:pt x="66" y="183"/>
                  </a:cubicBezTo>
                  <a:cubicBezTo>
                    <a:pt x="66" y="183"/>
                    <a:pt x="66" y="184"/>
                    <a:pt x="65" y="184"/>
                  </a:cubicBezTo>
                  <a:cubicBezTo>
                    <a:pt x="65" y="184"/>
                    <a:pt x="64" y="184"/>
                    <a:pt x="64" y="184"/>
                  </a:cubicBezTo>
                  <a:cubicBezTo>
                    <a:pt x="63" y="184"/>
                    <a:pt x="63" y="184"/>
                    <a:pt x="62" y="184"/>
                  </a:cubicBezTo>
                  <a:cubicBezTo>
                    <a:pt x="62" y="184"/>
                    <a:pt x="62" y="184"/>
                    <a:pt x="62" y="184"/>
                  </a:cubicBezTo>
                  <a:cubicBezTo>
                    <a:pt x="62" y="184"/>
                    <a:pt x="62" y="184"/>
                    <a:pt x="62" y="184"/>
                  </a:cubicBezTo>
                  <a:cubicBezTo>
                    <a:pt x="61" y="183"/>
                    <a:pt x="61" y="183"/>
                    <a:pt x="61" y="183"/>
                  </a:cubicBezTo>
                  <a:cubicBezTo>
                    <a:pt x="61" y="183"/>
                    <a:pt x="61" y="183"/>
                    <a:pt x="61" y="183"/>
                  </a:cubicBezTo>
                  <a:cubicBezTo>
                    <a:pt x="60" y="183"/>
                    <a:pt x="60" y="183"/>
                    <a:pt x="60" y="183"/>
                  </a:cubicBezTo>
                  <a:cubicBezTo>
                    <a:pt x="60" y="182"/>
                    <a:pt x="60" y="182"/>
                    <a:pt x="60" y="181"/>
                  </a:cubicBezTo>
                  <a:cubicBezTo>
                    <a:pt x="60" y="181"/>
                    <a:pt x="61" y="179"/>
                    <a:pt x="61" y="179"/>
                  </a:cubicBezTo>
                  <a:cubicBezTo>
                    <a:pt x="61" y="178"/>
                    <a:pt x="61" y="178"/>
                    <a:pt x="61" y="177"/>
                  </a:cubicBezTo>
                  <a:cubicBezTo>
                    <a:pt x="61" y="177"/>
                    <a:pt x="61" y="177"/>
                    <a:pt x="62" y="177"/>
                  </a:cubicBezTo>
                  <a:cubicBezTo>
                    <a:pt x="63" y="177"/>
                    <a:pt x="63" y="177"/>
                    <a:pt x="63" y="177"/>
                  </a:cubicBezTo>
                  <a:cubicBezTo>
                    <a:pt x="63" y="178"/>
                    <a:pt x="63" y="178"/>
                    <a:pt x="63" y="178"/>
                  </a:cubicBezTo>
                  <a:cubicBezTo>
                    <a:pt x="64" y="178"/>
                    <a:pt x="64" y="178"/>
                    <a:pt x="64" y="178"/>
                  </a:cubicBezTo>
                  <a:cubicBezTo>
                    <a:pt x="64" y="178"/>
                    <a:pt x="64" y="178"/>
                    <a:pt x="64" y="178"/>
                  </a:cubicBezTo>
                  <a:cubicBezTo>
                    <a:pt x="66" y="177"/>
                    <a:pt x="66" y="177"/>
                    <a:pt x="66" y="177"/>
                  </a:cubicBezTo>
                  <a:cubicBezTo>
                    <a:pt x="66" y="177"/>
                    <a:pt x="67" y="176"/>
                    <a:pt x="67" y="176"/>
                  </a:cubicBezTo>
                  <a:cubicBezTo>
                    <a:pt x="68" y="175"/>
                    <a:pt x="69" y="173"/>
                    <a:pt x="70" y="173"/>
                  </a:cubicBezTo>
                  <a:cubicBezTo>
                    <a:pt x="70" y="173"/>
                    <a:pt x="70" y="172"/>
                    <a:pt x="71" y="172"/>
                  </a:cubicBezTo>
                  <a:cubicBezTo>
                    <a:pt x="72" y="172"/>
                    <a:pt x="72" y="172"/>
                    <a:pt x="72" y="172"/>
                  </a:cubicBezTo>
                  <a:cubicBezTo>
                    <a:pt x="71" y="172"/>
                    <a:pt x="73" y="170"/>
                    <a:pt x="74" y="169"/>
                  </a:cubicBezTo>
                  <a:cubicBezTo>
                    <a:pt x="75" y="169"/>
                    <a:pt x="75" y="169"/>
                    <a:pt x="75" y="169"/>
                  </a:cubicBezTo>
                  <a:cubicBezTo>
                    <a:pt x="75" y="168"/>
                    <a:pt x="75" y="168"/>
                    <a:pt x="75" y="168"/>
                  </a:cubicBezTo>
                  <a:cubicBezTo>
                    <a:pt x="75" y="168"/>
                    <a:pt x="75" y="167"/>
                    <a:pt x="75" y="166"/>
                  </a:cubicBezTo>
                  <a:cubicBezTo>
                    <a:pt x="75" y="166"/>
                    <a:pt x="75" y="165"/>
                    <a:pt x="75" y="165"/>
                  </a:cubicBezTo>
                  <a:cubicBezTo>
                    <a:pt x="75" y="164"/>
                    <a:pt x="75" y="164"/>
                    <a:pt x="75" y="163"/>
                  </a:cubicBezTo>
                  <a:cubicBezTo>
                    <a:pt x="75" y="163"/>
                    <a:pt x="75" y="163"/>
                    <a:pt x="75" y="163"/>
                  </a:cubicBezTo>
                  <a:cubicBezTo>
                    <a:pt x="75" y="162"/>
                    <a:pt x="75" y="162"/>
                    <a:pt x="75" y="162"/>
                  </a:cubicBezTo>
                  <a:cubicBezTo>
                    <a:pt x="75" y="162"/>
                    <a:pt x="75" y="162"/>
                    <a:pt x="75" y="162"/>
                  </a:cubicBezTo>
                  <a:cubicBezTo>
                    <a:pt x="75" y="161"/>
                    <a:pt x="75" y="161"/>
                    <a:pt x="75" y="161"/>
                  </a:cubicBezTo>
                  <a:cubicBezTo>
                    <a:pt x="76" y="161"/>
                    <a:pt x="76" y="161"/>
                    <a:pt x="76" y="161"/>
                  </a:cubicBezTo>
                  <a:cubicBezTo>
                    <a:pt x="76" y="160"/>
                    <a:pt x="77" y="160"/>
                    <a:pt x="78" y="159"/>
                  </a:cubicBezTo>
                  <a:cubicBezTo>
                    <a:pt x="78" y="158"/>
                    <a:pt x="78" y="158"/>
                    <a:pt x="78" y="158"/>
                  </a:cubicBezTo>
                  <a:cubicBezTo>
                    <a:pt x="78" y="158"/>
                    <a:pt x="78" y="158"/>
                    <a:pt x="78" y="158"/>
                  </a:cubicBezTo>
                  <a:cubicBezTo>
                    <a:pt x="77" y="158"/>
                    <a:pt x="77" y="158"/>
                    <a:pt x="77" y="158"/>
                  </a:cubicBezTo>
                  <a:cubicBezTo>
                    <a:pt x="76" y="157"/>
                    <a:pt x="76" y="157"/>
                    <a:pt x="76" y="157"/>
                  </a:cubicBezTo>
                  <a:cubicBezTo>
                    <a:pt x="74" y="156"/>
                    <a:pt x="74" y="156"/>
                    <a:pt x="74" y="156"/>
                  </a:cubicBezTo>
                  <a:cubicBezTo>
                    <a:pt x="74" y="155"/>
                    <a:pt x="73" y="155"/>
                    <a:pt x="74" y="155"/>
                  </a:cubicBezTo>
                  <a:cubicBezTo>
                    <a:pt x="74" y="155"/>
                    <a:pt x="77" y="155"/>
                    <a:pt x="78" y="155"/>
                  </a:cubicBezTo>
                  <a:cubicBezTo>
                    <a:pt x="79" y="155"/>
                    <a:pt x="79" y="155"/>
                    <a:pt x="80" y="155"/>
                  </a:cubicBezTo>
                  <a:cubicBezTo>
                    <a:pt x="80" y="155"/>
                    <a:pt x="82" y="154"/>
                    <a:pt x="82" y="154"/>
                  </a:cubicBezTo>
                  <a:cubicBezTo>
                    <a:pt x="83" y="153"/>
                    <a:pt x="84" y="153"/>
                    <a:pt x="85" y="152"/>
                  </a:cubicBezTo>
                  <a:cubicBezTo>
                    <a:pt x="85" y="152"/>
                    <a:pt x="86" y="152"/>
                    <a:pt x="87" y="151"/>
                  </a:cubicBezTo>
                  <a:cubicBezTo>
                    <a:pt x="88" y="151"/>
                    <a:pt x="88" y="151"/>
                    <a:pt x="88" y="151"/>
                  </a:cubicBezTo>
                  <a:cubicBezTo>
                    <a:pt x="89" y="150"/>
                    <a:pt x="89" y="150"/>
                    <a:pt x="89" y="150"/>
                  </a:cubicBezTo>
                  <a:cubicBezTo>
                    <a:pt x="90" y="150"/>
                    <a:pt x="90" y="150"/>
                    <a:pt x="91" y="149"/>
                  </a:cubicBezTo>
                  <a:cubicBezTo>
                    <a:pt x="92" y="148"/>
                    <a:pt x="92" y="148"/>
                    <a:pt x="92" y="148"/>
                  </a:cubicBezTo>
                  <a:cubicBezTo>
                    <a:pt x="92" y="148"/>
                    <a:pt x="93" y="148"/>
                    <a:pt x="94" y="148"/>
                  </a:cubicBezTo>
                  <a:cubicBezTo>
                    <a:pt x="94" y="147"/>
                    <a:pt x="94" y="148"/>
                    <a:pt x="94" y="148"/>
                  </a:cubicBezTo>
                  <a:cubicBezTo>
                    <a:pt x="95" y="148"/>
                    <a:pt x="95" y="148"/>
                    <a:pt x="95" y="148"/>
                  </a:cubicBezTo>
                  <a:cubicBezTo>
                    <a:pt x="95" y="148"/>
                    <a:pt x="96" y="149"/>
                    <a:pt x="96" y="149"/>
                  </a:cubicBezTo>
                  <a:cubicBezTo>
                    <a:pt x="96" y="149"/>
                    <a:pt x="96" y="150"/>
                    <a:pt x="96" y="150"/>
                  </a:cubicBezTo>
                  <a:cubicBezTo>
                    <a:pt x="96" y="151"/>
                    <a:pt x="96" y="151"/>
                    <a:pt x="96" y="152"/>
                  </a:cubicBezTo>
                  <a:cubicBezTo>
                    <a:pt x="95" y="152"/>
                    <a:pt x="94" y="152"/>
                    <a:pt x="93" y="152"/>
                  </a:cubicBezTo>
                  <a:cubicBezTo>
                    <a:pt x="93" y="153"/>
                    <a:pt x="92" y="153"/>
                    <a:pt x="92" y="154"/>
                  </a:cubicBezTo>
                  <a:cubicBezTo>
                    <a:pt x="90" y="154"/>
                    <a:pt x="88" y="156"/>
                    <a:pt x="87" y="157"/>
                  </a:cubicBezTo>
                  <a:cubicBezTo>
                    <a:pt x="87" y="157"/>
                    <a:pt x="87" y="157"/>
                    <a:pt x="87" y="157"/>
                  </a:cubicBezTo>
                  <a:cubicBezTo>
                    <a:pt x="87" y="157"/>
                    <a:pt x="87" y="157"/>
                    <a:pt x="87" y="157"/>
                  </a:cubicBezTo>
                  <a:cubicBezTo>
                    <a:pt x="87" y="158"/>
                    <a:pt x="88" y="158"/>
                    <a:pt x="88" y="159"/>
                  </a:cubicBezTo>
                  <a:cubicBezTo>
                    <a:pt x="88" y="160"/>
                    <a:pt x="88" y="160"/>
                    <a:pt x="88" y="161"/>
                  </a:cubicBezTo>
                  <a:cubicBezTo>
                    <a:pt x="88" y="162"/>
                    <a:pt x="88" y="162"/>
                    <a:pt x="88" y="162"/>
                  </a:cubicBezTo>
                  <a:cubicBezTo>
                    <a:pt x="89" y="162"/>
                    <a:pt x="89" y="162"/>
                    <a:pt x="90" y="162"/>
                  </a:cubicBezTo>
                  <a:cubicBezTo>
                    <a:pt x="91" y="161"/>
                    <a:pt x="92" y="161"/>
                    <a:pt x="93" y="161"/>
                  </a:cubicBezTo>
                  <a:cubicBezTo>
                    <a:pt x="93" y="160"/>
                    <a:pt x="95" y="159"/>
                    <a:pt x="95" y="159"/>
                  </a:cubicBezTo>
                  <a:cubicBezTo>
                    <a:pt x="96" y="159"/>
                    <a:pt x="96" y="159"/>
                    <a:pt x="96" y="159"/>
                  </a:cubicBezTo>
                  <a:cubicBezTo>
                    <a:pt x="97" y="159"/>
                    <a:pt x="97" y="159"/>
                    <a:pt x="97" y="159"/>
                  </a:cubicBezTo>
                  <a:cubicBezTo>
                    <a:pt x="98" y="159"/>
                    <a:pt x="98" y="159"/>
                    <a:pt x="98" y="159"/>
                  </a:cubicBezTo>
                  <a:cubicBezTo>
                    <a:pt x="98" y="160"/>
                    <a:pt x="99" y="160"/>
                    <a:pt x="99" y="160"/>
                  </a:cubicBezTo>
                  <a:cubicBezTo>
                    <a:pt x="99" y="161"/>
                    <a:pt x="99" y="161"/>
                    <a:pt x="99" y="161"/>
                  </a:cubicBezTo>
                  <a:cubicBezTo>
                    <a:pt x="100" y="161"/>
                    <a:pt x="99" y="162"/>
                    <a:pt x="99" y="163"/>
                  </a:cubicBezTo>
                  <a:cubicBezTo>
                    <a:pt x="99" y="164"/>
                    <a:pt x="99" y="164"/>
                    <a:pt x="99" y="164"/>
                  </a:cubicBezTo>
                  <a:cubicBezTo>
                    <a:pt x="98" y="164"/>
                    <a:pt x="98" y="165"/>
                    <a:pt x="98" y="165"/>
                  </a:cubicBezTo>
                  <a:cubicBezTo>
                    <a:pt x="97" y="166"/>
                    <a:pt x="97" y="166"/>
                    <a:pt x="97" y="166"/>
                  </a:cubicBezTo>
                  <a:cubicBezTo>
                    <a:pt x="97" y="167"/>
                    <a:pt x="97" y="168"/>
                    <a:pt x="96" y="168"/>
                  </a:cubicBezTo>
                  <a:cubicBezTo>
                    <a:pt x="96" y="169"/>
                    <a:pt x="95" y="169"/>
                    <a:pt x="95" y="170"/>
                  </a:cubicBezTo>
                  <a:cubicBezTo>
                    <a:pt x="94" y="171"/>
                    <a:pt x="94" y="171"/>
                    <a:pt x="94" y="171"/>
                  </a:cubicBezTo>
                  <a:cubicBezTo>
                    <a:pt x="94" y="173"/>
                    <a:pt x="93" y="174"/>
                    <a:pt x="93" y="176"/>
                  </a:cubicBezTo>
                  <a:cubicBezTo>
                    <a:pt x="92" y="177"/>
                    <a:pt x="92" y="177"/>
                    <a:pt x="92" y="177"/>
                  </a:cubicBezTo>
                  <a:cubicBezTo>
                    <a:pt x="92" y="178"/>
                    <a:pt x="92" y="179"/>
                    <a:pt x="91" y="180"/>
                  </a:cubicBezTo>
                  <a:cubicBezTo>
                    <a:pt x="91" y="181"/>
                    <a:pt x="91" y="182"/>
                    <a:pt x="90" y="182"/>
                  </a:cubicBezTo>
                  <a:cubicBezTo>
                    <a:pt x="90" y="183"/>
                    <a:pt x="90" y="183"/>
                    <a:pt x="90" y="184"/>
                  </a:cubicBezTo>
                  <a:cubicBezTo>
                    <a:pt x="89" y="184"/>
                    <a:pt x="89" y="184"/>
                    <a:pt x="89" y="184"/>
                  </a:cubicBezTo>
                  <a:cubicBezTo>
                    <a:pt x="88" y="184"/>
                    <a:pt x="88" y="184"/>
                    <a:pt x="88" y="184"/>
                  </a:cubicBezTo>
                  <a:cubicBezTo>
                    <a:pt x="88" y="185"/>
                    <a:pt x="87" y="184"/>
                    <a:pt x="86" y="184"/>
                  </a:cubicBezTo>
                  <a:cubicBezTo>
                    <a:pt x="86" y="184"/>
                    <a:pt x="86" y="185"/>
                    <a:pt x="85" y="184"/>
                  </a:cubicBezTo>
                  <a:cubicBezTo>
                    <a:pt x="85" y="184"/>
                    <a:pt x="85" y="183"/>
                    <a:pt x="84" y="182"/>
                  </a:cubicBezTo>
                  <a:cubicBezTo>
                    <a:pt x="84" y="181"/>
                    <a:pt x="84" y="181"/>
                    <a:pt x="84" y="181"/>
                  </a:cubicBezTo>
                  <a:cubicBezTo>
                    <a:pt x="83" y="181"/>
                    <a:pt x="83" y="181"/>
                    <a:pt x="83" y="181"/>
                  </a:cubicBezTo>
                  <a:cubicBezTo>
                    <a:pt x="83" y="181"/>
                    <a:pt x="82" y="182"/>
                    <a:pt x="82" y="182"/>
                  </a:cubicBezTo>
                  <a:cubicBezTo>
                    <a:pt x="82" y="183"/>
                    <a:pt x="81" y="184"/>
                    <a:pt x="81" y="184"/>
                  </a:cubicBezTo>
                  <a:close/>
                  <a:moveTo>
                    <a:pt x="77" y="162"/>
                  </a:moveTo>
                  <a:cubicBezTo>
                    <a:pt x="77" y="161"/>
                    <a:pt x="78" y="161"/>
                    <a:pt x="78" y="161"/>
                  </a:cubicBezTo>
                  <a:cubicBezTo>
                    <a:pt x="79" y="160"/>
                    <a:pt x="80" y="160"/>
                    <a:pt x="80" y="159"/>
                  </a:cubicBezTo>
                  <a:cubicBezTo>
                    <a:pt x="81" y="159"/>
                    <a:pt x="82" y="158"/>
                    <a:pt x="82" y="158"/>
                  </a:cubicBezTo>
                  <a:cubicBezTo>
                    <a:pt x="82" y="158"/>
                    <a:pt x="83" y="158"/>
                    <a:pt x="84" y="159"/>
                  </a:cubicBezTo>
                  <a:cubicBezTo>
                    <a:pt x="84" y="159"/>
                    <a:pt x="85" y="159"/>
                    <a:pt x="85" y="159"/>
                  </a:cubicBezTo>
                  <a:cubicBezTo>
                    <a:pt x="85" y="159"/>
                    <a:pt x="85" y="160"/>
                    <a:pt x="85" y="161"/>
                  </a:cubicBezTo>
                  <a:cubicBezTo>
                    <a:pt x="85" y="162"/>
                    <a:pt x="84" y="163"/>
                    <a:pt x="84" y="163"/>
                  </a:cubicBezTo>
                  <a:cubicBezTo>
                    <a:pt x="84" y="164"/>
                    <a:pt x="84" y="164"/>
                    <a:pt x="84" y="164"/>
                  </a:cubicBezTo>
                  <a:cubicBezTo>
                    <a:pt x="84" y="164"/>
                    <a:pt x="83" y="165"/>
                    <a:pt x="82" y="165"/>
                  </a:cubicBezTo>
                  <a:cubicBezTo>
                    <a:pt x="81" y="166"/>
                    <a:pt x="79" y="166"/>
                    <a:pt x="79" y="166"/>
                  </a:cubicBezTo>
                  <a:cubicBezTo>
                    <a:pt x="78" y="166"/>
                    <a:pt x="78" y="166"/>
                    <a:pt x="78" y="166"/>
                  </a:cubicBezTo>
                  <a:cubicBezTo>
                    <a:pt x="78" y="166"/>
                    <a:pt x="78" y="166"/>
                    <a:pt x="77" y="165"/>
                  </a:cubicBezTo>
                  <a:cubicBezTo>
                    <a:pt x="77" y="165"/>
                    <a:pt x="76" y="163"/>
                    <a:pt x="76" y="163"/>
                  </a:cubicBezTo>
                  <a:cubicBezTo>
                    <a:pt x="76" y="162"/>
                    <a:pt x="76" y="162"/>
                    <a:pt x="76" y="162"/>
                  </a:cubicBezTo>
                  <a:lnTo>
                    <a:pt x="77" y="162"/>
                  </a:lnTo>
                  <a:close/>
                  <a:moveTo>
                    <a:pt x="120" y="183"/>
                  </a:moveTo>
                  <a:cubicBezTo>
                    <a:pt x="120" y="181"/>
                    <a:pt x="120" y="180"/>
                    <a:pt x="121" y="178"/>
                  </a:cubicBezTo>
                  <a:cubicBezTo>
                    <a:pt x="121" y="177"/>
                    <a:pt x="121" y="176"/>
                    <a:pt x="121" y="175"/>
                  </a:cubicBezTo>
                  <a:cubicBezTo>
                    <a:pt x="121" y="174"/>
                    <a:pt x="121" y="174"/>
                    <a:pt x="121" y="174"/>
                  </a:cubicBezTo>
                  <a:cubicBezTo>
                    <a:pt x="122" y="174"/>
                    <a:pt x="122" y="174"/>
                    <a:pt x="122" y="174"/>
                  </a:cubicBezTo>
                  <a:cubicBezTo>
                    <a:pt x="122" y="174"/>
                    <a:pt x="122" y="174"/>
                    <a:pt x="122" y="175"/>
                  </a:cubicBezTo>
                  <a:cubicBezTo>
                    <a:pt x="123" y="176"/>
                    <a:pt x="123" y="176"/>
                    <a:pt x="124" y="177"/>
                  </a:cubicBezTo>
                  <a:cubicBezTo>
                    <a:pt x="124" y="177"/>
                    <a:pt x="124" y="178"/>
                    <a:pt x="125" y="178"/>
                  </a:cubicBezTo>
                  <a:cubicBezTo>
                    <a:pt x="125" y="178"/>
                    <a:pt x="125" y="179"/>
                    <a:pt x="125" y="180"/>
                  </a:cubicBezTo>
                  <a:cubicBezTo>
                    <a:pt x="126" y="181"/>
                    <a:pt x="126" y="183"/>
                    <a:pt x="126" y="183"/>
                  </a:cubicBezTo>
                  <a:cubicBezTo>
                    <a:pt x="125" y="184"/>
                    <a:pt x="125" y="185"/>
                    <a:pt x="125" y="185"/>
                  </a:cubicBezTo>
                  <a:cubicBezTo>
                    <a:pt x="124" y="186"/>
                    <a:pt x="124" y="186"/>
                    <a:pt x="124" y="186"/>
                  </a:cubicBezTo>
                  <a:cubicBezTo>
                    <a:pt x="123" y="186"/>
                    <a:pt x="123" y="185"/>
                    <a:pt x="122" y="185"/>
                  </a:cubicBezTo>
                  <a:cubicBezTo>
                    <a:pt x="122" y="184"/>
                    <a:pt x="120" y="184"/>
                    <a:pt x="120" y="183"/>
                  </a:cubicBezTo>
                  <a:close/>
                  <a:moveTo>
                    <a:pt x="140" y="176"/>
                  </a:moveTo>
                  <a:cubicBezTo>
                    <a:pt x="141" y="174"/>
                    <a:pt x="141" y="174"/>
                    <a:pt x="141" y="172"/>
                  </a:cubicBezTo>
                  <a:cubicBezTo>
                    <a:pt x="141" y="172"/>
                    <a:pt x="141" y="171"/>
                    <a:pt x="141" y="170"/>
                  </a:cubicBezTo>
                  <a:cubicBezTo>
                    <a:pt x="141" y="169"/>
                    <a:pt x="142" y="168"/>
                    <a:pt x="142" y="167"/>
                  </a:cubicBezTo>
                  <a:cubicBezTo>
                    <a:pt x="142" y="167"/>
                    <a:pt x="142" y="165"/>
                    <a:pt x="142" y="165"/>
                  </a:cubicBezTo>
                  <a:cubicBezTo>
                    <a:pt x="142" y="164"/>
                    <a:pt x="141" y="164"/>
                    <a:pt x="141" y="164"/>
                  </a:cubicBezTo>
                  <a:cubicBezTo>
                    <a:pt x="140" y="164"/>
                    <a:pt x="140" y="164"/>
                    <a:pt x="140" y="164"/>
                  </a:cubicBezTo>
                  <a:cubicBezTo>
                    <a:pt x="140" y="164"/>
                    <a:pt x="140" y="164"/>
                    <a:pt x="139" y="165"/>
                  </a:cubicBezTo>
                  <a:cubicBezTo>
                    <a:pt x="139" y="165"/>
                    <a:pt x="139" y="165"/>
                    <a:pt x="138" y="165"/>
                  </a:cubicBezTo>
                  <a:cubicBezTo>
                    <a:pt x="137" y="166"/>
                    <a:pt x="137" y="166"/>
                    <a:pt x="136" y="167"/>
                  </a:cubicBezTo>
                  <a:cubicBezTo>
                    <a:pt x="136" y="168"/>
                    <a:pt x="136" y="170"/>
                    <a:pt x="136" y="170"/>
                  </a:cubicBezTo>
                  <a:cubicBezTo>
                    <a:pt x="136" y="171"/>
                    <a:pt x="136" y="171"/>
                    <a:pt x="136" y="171"/>
                  </a:cubicBezTo>
                  <a:cubicBezTo>
                    <a:pt x="135" y="171"/>
                    <a:pt x="133" y="171"/>
                    <a:pt x="133" y="172"/>
                  </a:cubicBezTo>
                  <a:cubicBezTo>
                    <a:pt x="132" y="172"/>
                    <a:pt x="130" y="174"/>
                    <a:pt x="129" y="174"/>
                  </a:cubicBezTo>
                  <a:cubicBezTo>
                    <a:pt x="129" y="174"/>
                    <a:pt x="126" y="174"/>
                    <a:pt x="125" y="174"/>
                  </a:cubicBezTo>
                  <a:cubicBezTo>
                    <a:pt x="125" y="174"/>
                    <a:pt x="124" y="173"/>
                    <a:pt x="124" y="173"/>
                  </a:cubicBezTo>
                  <a:cubicBezTo>
                    <a:pt x="123" y="171"/>
                    <a:pt x="123" y="171"/>
                    <a:pt x="123" y="171"/>
                  </a:cubicBezTo>
                  <a:cubicBezTo>
                    <a:pt x="124" y="171"/>
                    <a:pt x="124" y="171"/>
                    <a:pt x="124" y="171"/>
                  </a:cubicBezTo>
                  <a:cubicBezTo>
                    <a:pt x="125" y="171"/>
                    <a:pt x="125" y="171"/>
                    <a:pt x="125" y="171"/>
                  </a:cubicBezTo>
                  <a:cubicBezTo>
                    <a:pt x="126" y="170"/>
                    <a:pt x="126" y="170"/>
                    <a:pt x="127" y="170"/>
                  </a:cubicBezTo>
                  <a:cubicBezTo>
                    <a:pt x="128" y="170"/>
                    <a:pt x="129" y="169"/>
                    <a:pt x="129" y="169"/>
                  </a:cubicBezTo>
                  <a:cubicBezTo>
                    <a:pt x="130" y="169"/>
                    <a:pt x="131" y="168"/>
                    <a:pt x="131" y="168"/>
                  </a:cubicBezTo>
                  <a:cubicBezTo>
                    <a:pt x="131" y="167"/>
                    <a:pt x="131" y="167"/>
                    <a:pt x="131" y="167"/>
                  </a:cubicBezTo>
                  <a:cubicBezTo>
                    <a:pt x="130" y="167"/>
                    <a:pt x="130" y="166"/>
                    <a:pt x="129" y="166"/>
                  </a:cubicBezTo>
                  <a:cubicBezTo>
                    <a:pt x="129" y="166"/>
                    <a:pt x="128" y="166"/>
                    <a:pt x="128" y="166"/>
                  </a:cubicBezTo>
                  <a:cubicBezTo>
                    <a:pt x="127" y="166"/>
                    <a:pt x="127" y="167"/>
                    <a:pt x="127" y="167"/>
                  </a:cubicBezTo>
                  <a:cubicBezTo>
                    <a:pt x="126" y="166"/>
                    <a:pt x="125" y="166"/>
                    <a:pt x="124" y="165"/>
                  </a:cubicBezTo>
                  <a:cubicBezTo>
                    <a:pt x="124" y="165"/>
                    <a:pt x="124" y="165"/>
                    <a:pt x="124" y="165"/>
                  </a:cubicBezTo>
                  <a:cubicBezTo>
                    <a:pt x="124" y="165"/>
                    <a:pt x="124" y="165"/>
                    <a:pt x="124" y="165"/>
                  </a:cubicBezTo>
                  <a:cubicBezTo>
                    <a:pt x="124" y="164"/>
                    <a:pt x="124" y="164"/>
                    <a:pt x="124" y="164"/>
                  </a:cubicBezTo>
                  <a:cubicBezTo>
                    <a:pt x="124" y="163"/>
                    <a:pt x="124" y="163"/>
                    <a:pt x="124" y="163"/>
                  </a:cubicBezTo>
                  <a:cubicBezTo>
                    <a:pt x="124" y="163"/>
                    <a:pt x="123" y="163"/>
                    <a:pt x="126" y="163"/>
                  </a:cubicBezTo>
                  <a:cubicBezTo>
                    <a:pt x="127" y="163"/>
                    <a:pt x="127" y="163"/>
                    <a:pt x="127" y="163"/>
                  </a:cubicBezTo>
                  <a:cubicBezTo>
                    <a:pt x="128" y="163"/>
                    <a:pt x="128" y="163"/>
                    <a:pt x="128" y="163"/>
                  </a:cubicBezTo>
                  <a:cubicBezTo>
                    <a:pt x="128" y="162"/>
                    <a:pt x="129" y="162"/>
                    <a:pt x="130" y="162"/>
                  </a:cubicBezTo>
                  <a:cubicBezTo>
                    <a:pt x="131" y="162"/>
                    <a:pt x="132" y="161"/>
                    <a:pt x="133" y="160"/>
                  </a:cubicBezTo>
                  <a:cubicBezTo>
                    <a:pt x="133" y="159"/>
                    <a:pt x="134" y="159"/>
                    <a:pt x="134" y="157"/>
                  </a:cubicBezTo>
                  <a:cubicBezTo>
                    <a:pt x="134" y="157"/>
                    <a:pt x="134" y="156"/>
                    <a:pt x="135" y="155"/>
                  </a:cubicBezTo>
                  <a:cubicBezTo>
                    <a:pt x="135" y="155"/>
                    <a:pt x="135" y="154"/>
                    <a:pt x="135" y="154"/>
                  </a:cubicBezTo>
                  <a:cubicBezTo>
                    <a:pt x="135" y="153"/>
                    <a:pt x="135" y="153"/>
                    <a:pt x="135" y="153"/>
                  </a:cubicBezTo>
                  <a:cubicBezTo>
                    <a:pt x="135" y="152"/>
                    <a:pt x="136" y="152"/>
                    <a:pt x="136" y="151"/>
                  </a:cubicBezTo>
                  <a:cubicBezTo>
                    <a:pt x="136" y="150"/>
                    <a:pt x="136" y="149"/>
                    <a:pt x="137" y="149"/>
                  </a:cubicBezTo>
                  <a:cubicBezTo>
                    <a:pt x="138" y="149"/>
                    <a:pt x="138" y="149"/>
                    <a:pt x="138" y="149"/>
                  </a:cubicBezTo>
                  <a:cubicBezTo>
                    <a:pt x="139" y="149"/>
                    <a:pt x="139" y="149"/>
                    <a:pt x="139" y="149"/>
                  </a:cubicBezTo>
                  <a:cubicBezTo>
                    <a:pt x="140" y="151"/>
                    <a:pt x="140" y="152"/>
                    <a:pt x="140" y="152"/>
                  </a:cubicBezTo>
                  <a:cubicBezTo>
                    <a:pt x="140" y="153"/>
                    <a:pt x="140" y="154"/>
                    <a:pt x="139" y="156"/>
                  </a:cubicBezTo>
                  <a:cubicBezTo>
                    <a:pt x="139" y="156"/>
                    <a:pt x="140" y="156"/>
                    <a:pt x="141" y="156"/>
                  </a:cubicBezTo>
                  <a:cubicBezTo>
                    <a:pt x="141" y="156"/>
                    <a:pt x="142" y="155"/>
                    <a:pt x="141" y="156"/>
                  </a:cubicBezTo>
                  <a:cubicBezTo>
                    <a:pt x="142" y="155"/>
                    <a:pt x="142" y="155"/>
                    <a:pt x="142" y="155"/>
                  </a:cubicBezTo>
                  <a:cubicBezTo>
                    <a:pt x="143" y="154"/>
                    <a:pt x="143" y="154"/>
                    <a:pt x="143" y="154"/>
                  </a:cubicBezTo>
                  <a:cubicBezTo>
                    <a:pt x="145" y="153"/>
                    <a:pt x="145" y="153"/>
                    <a:pt x="145" y="153"/>
                  </a:cubicBezTo>
                  <a:cubicBezTo>
                    <a:pt x="146" y="154"/>
                    <a:pt x="147" y="154"/>
                    <a:pt x="146" y="155"/>
                  </a:cubicBezTo>
                  <a:cubicBezTo>
                    <a:pt x="145" y="157"/>
                    <a:pt x="144" y="157"/>
                    <a:pt x="144" y="157"/>
                  </a:cubicBezTo>
                  <a:cubicBezTo>
                    <a:pt x="140" y="159"/>
                    <a:pt x="139" y="159"/>
                    <a:pt x="137" y="160"/>
                  </a:cubicBezTo>
                  <a:cubicBezTo>
                    <a:pt x="136" y="161"/>
                    <a:pt x="136" y="162"/>
                    <a:pt x="134" y="163"/>
                  </a:cubicBezTo>
                  <a:cubicBezTo>
                    <a:pt x="134" y="164"/>
                    <a:pt x="133" y="164"/>
                    <a:pt x="133" y="165"/>
                  </a:cubicBezTo>
                  <a:cubicBezTo>
                    <a:pt x="133" y="165"/>
                    <a:pt x="133" y="166"/>
                    <a:pt x="134" y="166"/>
                  </a:cubicBezTo>
                  <a:cubicBezTo>
                    <a:pt x="134" y="166"/>
                    <a:pt x="136" y="165"/>
                    <a:pt x="137" y="164"/>
                  </a:cubicBezTo>
                  <a:cubicBezTo>
                    <a:pt x="138" y="164"/>
                    <a:pt x="139" y="163"/>
                    <a:pt x="140" y="163"/>
                  </a:cubicBezTo>
                  <a:cubicBezTo>
                    <a:pt x="141" y="162"/>
                    <a:pt x="141" y="162"/>
                    <a:pt x="141" y="162"/>
                  </a:cubicBezTo>
                  <a:cubicBezTo>
                    <a:pt x="142" y="162"/>
                    <a:pt x="143" y="161"/>
                    <a:pt x="143" y="161"/>
                  </a:cubicBezTo>
                  <a:cubicBezTo>
                    <a:pt x="144" y="160"/>
                    <a:pt x="144" y="160"/>
                    <a:pt x="144" y="160"/>
                  </a:cubicBezTo>
                  <a:cubicBezTo>
                    <a:pt x="144" y="160"/>
                    <a:pt x="146" y="160"/>
                    <a:pt x="147" y="161"/>
                  </a:cubicBezTo>
                  <a:cubicBezTo>
                    <a:pt x="147" y="161"/>
                    <a:pt x="147" y="162"/>
                    <a:pt x="147" y="163"/>
                  </a:cubicBezTo>
                  <a:cubicBezTo>
                    <a:pt x="146" y="164"/>
                    <a:pt x="146" y="166"/>
                    <a:pt x="146" y="167"/>
                  </a:cubicBezTo>
                  <a:cubicBezTo>
                    <a:pt x="145" y="168"/>
                    <a:pt x="145" y="169"/>
                    <a:pt x="144" y="170"/>
                  </a:cubicBezTo>
                  <a:cubicBezTo>
                    <a:pt x="142" y="174"/>
                    <a:pt x="142" y="179"/>
                    <a:pt x="142" y="183"/>
                  </a:cubicBezTo>
                  <a:cubicBezTo>
                    <a:pt x="141" y="183"/>
                    <a:pt x="141" y="183"/>
                    <a:pt x="141" y="183"/>
                  </a:cubicBezTo>
                  <a:cubicBezTo>
                    <a:pt x="140" y="184"/>
                    <a:pt x="139" y="183"/>
                    <a:pt x="138" y="182"/>
                  </a:cubicBezTo>
                  <a:cubicBezTo>
                    <a:pt x="138" y="181"/>
                    <a:pt x="138" y="181"/>
                    <a:pt x="137" y="180"/>
                  </a:cubicBezTo>
                  <a:cubicBezTo>
                    <a:pt x="136" y="180"/>
                    <a:pt x="136" y="180"/>
                    <a:pt x="136" y="180"/>
                  </a:cubicBezTo>
                  <a:cubicBezTo>
                    <a:pt x="135" y="179"/>
                    <a:pt x="135" y="179"/>
                    <a:pt x="135" y="179"/>
                  </a:cubicBezTo>
                  <a:cubicBezTo>
                    <a:pt x="134" y="179"/>
                    <a:pt x="134" y="179"/>
                    <a:pt x="134" y="179"/>
                  </a:cubicBezTo>
                  <a:cubicBezTo>
                    <a:pt x="133" y="180"/>
                    <a:pt x="134" y="179"/>
                    <a:pt x="133" y="183"/>
                  </a:cubicBezTo>
                  <a:cubicBezTo>
                    <a:pt x="132" y="183"/>
                    <a:pt x="132" y="183"/>
                    <a:pt x="132" y="183"/>
                  </a:cubicBezTo>
                  <a:cubicBezTo>
                    <a:pt x="132" y="184"/>
                    <a:pt x="132" y="184"/>
                    <a:pt x="132" y="184"/>
                  </a:cubicBezTo>
                  <a:cubicBezTo>
                    <a:pt x="131" y="184"/>
                    <a:pt x="131" y="184"/>
                    <a:pt x="131" y="184"/>
                  </a:cubicBezTo>
                  <a:cubicBezTo>
                    <a:pt x="130" y="184"/>
                    <a:pt x="130" y="184"/>
                    <a:pt x="130" y="184"/>
                  </a:cubicBezTo>
                  <a:cubicBezTo>
                    <a:pt x="130" y="183"/>
                    <a:pt x="131" y="182"/>
                    <a:pt x="130" y="181"/>
                  </a:cubicBezTo>
                  <a:cubicBezTo>
                    <a:pt x="129" y="180"/>
                    <a:pt x="128" y="181"/>
                    <a:pt x="128" y="181"/>
                  </a:cubicBezTo>
                  <a:cubicBezTo>
                    <a:pt x="128" y="180"/>
                    <a:pt x="128" y="180"/>
                    <a:pt x="128" y="179"/>
                  </a:cubicBezTo>
                  <a:cubicBezTo>
                    <a:pt x="129" y="179"/>
                    <a:pt x="129" y="179"/>
                    <a:pt x="129" y="179"/>
                  </a:cubicBezTo>
                  <a:cubicBezTo>
                    <a:pt x="130" y="178"/>
                    <a:pt x="130" y="178"/>
                    <a:pt x="129" y="178"/>
                  </a:cubicBezTo>
                  <a:cubicBezTo>
                    <a:pt x="129" y="177"/>
                    <a:pt x="129" y="177"/>
                    <a:pt x="129" y="177"/>
                  </a:cubicBezTo>
                  <a:cubicBezTo>
                    <a:pt x="129" y="177"/>
                    <a:pt x="128" y="176"/>
                    <a:pt x="129" y="176"/>
                  </a:cubicBezTo>
                  <a:cubicBezTo>
                    <a:pt x="129" y="175"/>
                    <a:pt x="131" y="175"/>
                    <a:pt x="131" y="175"/>
                  </a:cubicBezTo>
                  <a:cubicBezTo>
                    <a:pt x="133" y="174"/>
                    <a:pt x="135" y="174"/>
                    <a:pt x="135" y="174"/>
                  </a:cubicBezTo>
                  <a:cubicBezTo>
                    <a:pt x="135" y="174"/>
                    <a:pt x="136" y="175"/>
                    <a:pt x="135" y="175"/>
                  </a:cubicBezTo>
                  <a:cubicBezTo>
                    <a:pt x="135" y="175"/>
                    <a:pt x="135" y="176"/>
                    <a:pt x="135" y="176"/>
                  </a:cubicBezTo>
                  <a:cubicBezTo>
                    <a:pt x="135" y="177"/>
                    <a:pt x="136" y="178"/>
                    <a:pt x="137" y="178"/>
                  </a:cubicBezTo>
                  <a:cubicBezTo>
                    <a:pt x="138" y="179"/>
                    <a:pt x="139" y="178"/>
                    <a:pt x="139" y="177"/>
                  </a:cubicBezTo>
                  <a:lnTo>
                    <a:pt x="140" y="176"/>
                  </a:lnTo>
                  <a:close/>
                  <a:moveTo>
                    <a:pt x="215" y="165"/>
                  </a:moveTo>
                  <a:cubicBezTo>
                    <a:pt x="215" y="165"/>
                    <a:pt x="215" y="166"/>
                    <a:pt x="215" y="167"/>
                  </a:cubicBezTo>
                  <a:cubicBezTo>
                    <a:pt x="215" y="167"/>
                    <a:pt x="215" y="167"/>
                    <a:pt x="215" y="167"/>
                  </a:cubicBezTo>
                  <a:cubicBezTo>
                    <a:pt x="216" y="166"/>
                    <a:pt x="217" y="164"/>
                    <a:pt x="217" y="164"/>
                  </a:cubicBezTo>
                  <a:cubicBezTo>
                    <a:pt x="218" y="162"/>
                    <a:pt x="221" y="160"/>
                    <a:pt x="222" y="159"/>
                  </a:cubicBezTo>
                  <a:cubicBezTo>
                    <a:pt x="223" y="158"/>
                    <a:pt x="227" y="157"/>
                    <a:pt x="228" y="159"/>
                  </a:cubicBezTo>
                  <a:cubicBezTo>
                    <a:pt x="229" y="160"/>
                    <a:pt x="226" y="163"/>
                    <a:pt x="225" y="168"/>
                  </a:cubicBezTo>
                  <a:cubicBezTo>
                    <a:pt x="225" y="168"/>
                    <a:pt x="225" y="169"/>
                    <a:pt x="225" y="169"/>
                  </a:cubicBezTo>
                  <a:cubicBezTo>
                    <a:pt x="225" y="171"/>
                    <a:pt x="224" y="173"/>
                    <a:pt x="224" y="175"/>
                  </a:cubicBezTo>
                  <a:cubicBezTo>
                    <a:pt x="224" y="177"/>
                    <a:pt x="224" y="180"/>
                    <a:pt x="222" y="180"/>
                  </a:cubicBezTo>
                  <a:cubicBezTo>
                    <a:pt x="221" y="179"/>
                    <a:pt x="221" y="179"/>
                    <a:pt x="221" y="179"/>
                  </a:cubicBezTo>
                  <a:cubicBezTo>
                    <a:pt x="221" y="178"/>
                    <a:pt x="221" y="178"/>
                    <a:pt x="220" y="177"/>
                  </a:cubicBezTo>
                  <a:cubicBezTo>
                    <a:pt x="220" y="178"/>
                    <a:pt x="219" y="179"/>
                    <a:pt x="218" y="179"/>
                  </a:cubicBezTo>
                  <a:cubicBezTo>
                    <a:pt x="218" y="178"/>
                    <a:pt x="218" y="178"/>
                    <a:pt x="218" y="178"/>
                  </a:cubicBezTo>
                  <a:cubicBezTo>
                    <a:pt x="218" y="177"/>
                    <a:pt x="218" y="174"/>
                    <a:pt x="218" y="173"/>
                  </a:cubicBezTo>
                  <a:cubicBezTo>
                    <a:pt x="218" y="173"/>
                    <a:pt x="218" y="173"/>
                    <a:pt x="218" y="173"/>
                  </a:cubicBezTo>
                  <a:cubicBezTo>
                    <a:pt x="217" y="173"/>
                    <a:pt x="216" y="173"/>
                    <a:pt x="216" y="173"/>
                  </a:cubicBezTo>
                  <a:cubicBezTo>
                    <a:pt x="216" y="172"/>
                    <a:pt x="216" y="172"/>
                    <a:pt x="216" y="172"/>
                  </a:cubicBezTo>
                  <a:cubicBezTo>
                    <a:pt x="216" y="171"/>
                    <a:pt x="218" y="168"/>
                    <a:pt x="218" y="167"/>
                  </a:cubicBezTo>
                  <a:cubicBezTo>
                    <a:pt x="217" y="167"/>
                    <a:pt x="217" y="167"/>
                    <a:pt x="218" y="167"/>
                  </a:cubicBezTo>
                  <a:cubicBezTo>
                    <a:pt x="219" y="166"/>
                    <a:pt x="219" y="166"/>
                    <a:pt x="219" y="165"/>
                  </a:cubicBezTo>
                  <a:cubicBezTo>
                    <a:pt x="219" y="165"/>
                    <a:pt x="219" y="165"/>
                    <a:pt x="219" y="165"/>
                  </a:cubicBezTo>
                  <a:cubicBezTo>
                    <a:pt x="217" y="167"/>
                    <a:pt x="216" y="168"/>
                    <a:pt x="215" y="171"/>
                  </a:cubicBezTo>
                  <a:cubicBezTo>
                    <a:pt x="215" y="173"/>
                    <a:pt x="216" y="174"/>
                    <a:pt x="215" y="176"/>
                  </a:cubicBezTo>
                  <a:cubicBezTo>
                    <a:pt x="215" y="176"/>
                    <a:pt x="214" y="176"/>
                    <a:pt x="213" y="176"/>
                  </a:cubicBezTo>
                  <a:cubicBezTo>
                    <a:pt x="213" y="176"/>
                    <a:pt x="212" y="175"/>
                    <a:pt x="212" y="174"/>
                  </a:cubicBezTo>
                  <a:cubicBezTo>
                    <a:pt x="212" y="172"/>
                    <a:pt x="213" y="169"/>
                    <a:pt x="213" y="168"/>
                  </a:cubicBezTo>
                  <a:cubicBezTo>
                    <a:pt x="214" y="167"/>
                    <a:pt x="214" y="165"/>
                    <a:pt x="215" y="165"/>
                  </a:cubicBezTo>
                  <a:close/>
                  <a:moveTo>
                    <a:pt x="224" y="160"/>
                  </a:moveTo>
                  <a:cubicBezTo>
                    <a:pt x="224" y="160"/>
                    <a:pt x="224" y="160"/>
                    <a:pt x="224" y="160"/>
                  </a:cubicBezTo>
                  <a:cubicBezTo>
                    <a:pt x="225" y="161"/>
                    <a:pt x="225" y="162"/>
                    <a:pt x="224" y="163"/>
                  </a:cubicBezTo>
                  <a:cubicBezTo>
                    <a:pt x="224" y="165"/>
                    <a:pt x="223" y="167"/>
                    <a:pt x="223" y="169"/>
                  </a:cubicBezTo>
                  <a:cubicBezTo>
                    <a:pt x="222" y="168"/>
                    <a:pt x="222" y="168"/>
                    <a:pt x="221" y="167"/>
                  </a:cubicBezTo>
                  <a:cubicBezTo>
                    <a:pt x="221" y="166"/>
                    <a:pt x="221" y="164"/>
                    <a:pt x="220" y="163"/>
                  </a:cubicBezTo>
                  <a:cubicBezTo>
                    <a:pt x="220" y="163"/>
                    <a:pt x="220" y="163"/>
                    <a:pt x="220" y="163"/>
                  </a:cubicBezTo>
                  <a:cubicBezTo>
                    <a:pt x="221" y="162"/>
                    <a:pt x="222" y="161"/>
                    <a:pt x="223" y="161"/>
                  </a:cubicBezTo>
                  <a:cubicBezTo>
                    <a:pt x="223" y="160"/>
                    <a:pt x="224" y="160"/>
                    <a:pt x="224" y="160"/>
                  </a:cubicBezTo>
                  <a:close/>
                  <a:moveTo>
                    <a:pt x="223" y="170"/>
                  </a:moveTo>
                  <a:cubicBezTo>
                    <a:pt x="223" y="170"/>
                    <a:pt x="222" y="174"/>
                    <a:pt x="222" y="175"/>
                  </a:cubicBezTo>
                  <a:cubicBezTo>
                    <a:pt x="222" y="176"/>
                    <a:pt x="222" y="177"/>
                    <a:pt x="222" y="177"/>
                  </a:cubicBezTo>
                  <a:cubicBezTo>
                    <a:pt x="220" y="177"/>
                    <a:pt x="220" y="177"/>
                    <a:pt x="220" y="177"/>
                  </a:cubicBezTo>
                  <a:cubicBezTo>
                    <a:pt x="220" y="175"/>
                    <a:pt x="220" y="173"/>
                    <a:pt x="221" y="172"/>
                  </a:cubicBezTo>
                  <a:cubicBezTo>
                    <a:pt x="221" y="171"/>
                    <a:pt x="222" y="171"/>
                    <a:pt x="223" y="170"/>
                  </a:cubicBezTo>
                  <a:close/>
                  <a:moveTo>
                    <a:pt x="203" y="178"/>
                  </a:moveTo>
                  <a:cubicBezTo>
                    <a:pt x="205" y="178"/>
                    <a:pt x="207" y="179"/>
                    <a:pt x="208" y="179"/>
                  </a:cubicBezTo>
                  <a:cubicBezTo>
                    <a:pt x="210" y="179"/>
                    <a:pt x="211" y="180"/>
                    <a:pt x="213" y="180"/>
                  </a:cubicBezTo>
                  <a:cubicBezTo>
                    <a:pt x="216" y="181"/>
                    <a:pt x="220" y="182"/>
                    <a:pt x="223" y="183"/>
                  </a:cubicBezTo>
                  <a:cubicBezTo>
                    <a:pt x="225" y="184"/>
                    <a:pt x="228" y="183"/>
                    <a:pt x="231" y="183"/>
                  </a:cubicBezTo>
                  <a:cubicBezTo>
                    <a:pt x="231" y="184"/>
                    <a:pt x="231" y="184"/>
                    <a:pt x="231" y="184"/>
                  </a:cubicBezTo>
                  <a:cubicBezTo>
                    <a:pt x="231" y="184"/>
                    <a:pt x="231" y="184"/>
                    <a:pt x="231" y="184"/>
                  </a:cubicBezTo>
                  <a:cubicBezTo>
                    <a:pt x="230" y="184"/>
                    <a:pt x="229" y="185"/>
                    <a:pt x="229" y="185"/>
                  </a:cubicBezTo>
                  <a:cubicBezTo>
                    <a:pt x="228" y="185"/>
                    <a:pt x="227" y="185"/>
                    <a:pt x="226" y="186"/>
                  </a:cubicBezTo>
                  <a:cubicBezTo>
                    <a:pt x="226" y="186"/>
                    <a:pt x="224" y="188"/>
                    <a:pt x="224" y="188"/>
                  </a:cubicBezTo>
                  <a:cubicBezTo>
                    <a:pt x="220" y="188"/>
                    <a:pt x="219" y="186"/>
                    <a:pt x="217" y="185"/>
                  </a:cubicBezTo>
                  <a:cubicBezTo>
                    <a:pt x="214" y="183"/>
                    <a:pt x="212" y="182"/>
                    <a:pt x="209" y="181"/>
                  </a:cubicBezTo>
                  <a:cubicBezTo>
                    <a:pt x="207" y="180"/>
                    <a:pt x="204" y="180"/>
                    <a:pt x="203" y="178"/>
                  </a:cubicBezTo>
                  <a:close/>
                  <a:moveTo>
                    <a:pt x="209" y="175"/>
                  </a:moveTo>
                  <a:cubicBezTo>
                    <a:pt x="209" y="175"/>
                    <a:pt x="209" y="175"/>
                    <a:pt x="209" y="175"/>
                  </a:cubicBezTo>
                  <a:cubicBezTo>
                    <a:pt x="210" y="176"/>
                    <a:pt x="211" y="176"/>
                    <a:pt x="211" y="178"/>
                  </a:cubicBezTo>
                  <a:cubicBezTo>
                    <a:pt x="210" y="179"/>
                    <a:pt x="210" y="179"/>
                    <a:pt x="210" y="179"/>
                  </a:cubicBezTo>
                  <a:cubicBezTo>
                    <a:pt x="210" y="179"/>
                    <a:pt x="209" y="179"/>
                    <a:pt x="209" y="179"/>
                  </a:cubicBezTo>
                  <a:cubicBezTo>
                    <a:pt x="209" y="178"/>
                    <a:pt x="209" y="178"/>
                    <a:pt x="209" y="178"/>
                  </a:cubicBezTo>
                  <a:cubicBezTo>
                    <a:pt x="209" y="177"/>
                    <a:pt x="209" y="176"/>
                    <a:pt x="209" y="175"/>
                  </a:cubicBezTo>
                  <a:close/>
                  <a:moveTo>
                    <a:pt x="206" y="166"/>
                  </a:moveTo>
                  <a:cubicBezTo>
                    <a:pt x="209" y="166"/>
                    <a:pt x="211" y="169"/>
                    <a:pt x="211" y="172"/>
                  </a:cubicBezTo>
                  <a:cubicBezTo>
                    <a:pt x="210" y="172"/>
                    <a:pt x="210" y="172"/>
                    <a:pt x="209" y="172"/>
                  </a:cubicBezTo>
                  <a:cubicBezTo>
                    <a:pt x="208" y="172"/>
                    <a:pt x="208" y="172"/>
                    <a:pt x="208" y="172"/>
                  </a:cubicBezTo>
                  <a:cubicBezTo>
                    <a:pt x="207" y="171"/>
                    <a:pt x="208" y="171"/>
                    <a:pt x="207" y="171"/>
                  </a:cubicBezTo>
                  <a:cubicBezTo>
                    <a:pt x="207" y="169"/>
                    <a:pt x="206" y="168"/>
                    <a:pt x="206" y="166"/>
                  </a:cubicBezTo>
                  <a:close/>
                  <a:moveTo>
                    <a:pt x="220" y="159"/>
                  </a:moveTo>
                  <a:cubicBezTo>
                    <a:pt x="220" y="158"/>
                    <a:pt x="220" y="158"/>
                    <a:pt x="220" y="158"/>
                  </a:cubicBezTo>
                  <a:cubicBezTo>
                    <a:pt x="221" y="158"/>
                    <a:pt x="222" y="157"/>
                    <a:pt x="223" y="156"/>
                  </a:cubicBezTo>
                  <a:cubicBezTo>
                    <a:pt x="223" y="155"/>
                    <a:pt x="223" y="155"/>
                    <a:pt x="223" y="155"/>
                  </a:cubicBezTo>
                  <a:cubicBezTo>
                    <a:pt x="222" y="155"/>
                    <a:pt x="222" y="154"/>
                    <a:pt x="222" y="153"/>
                  </a:cubicBezTo>
                  <a:cubicBezTo>
                    <a:pt x="223" y="152"/>
                    <a:pt x="224" y="151"/>
                    <a:pt x="225" y="149"/>
                  </a:cubicBezTo>
                  <a:cubicBezTo>
                    <a:pt x="225" y="149"/>
                    <a:pt x="225" y="149"/>
                    <a:pt x="225" y="149"/>
                  </a:cubicBezTo>
                  <a:cubicBezTo>
                    <a:pt x="224" y="150"/>
                    <a:pt x="223" y="150"/>
                    <a:pt x="223" y="151"/>
                  </a:cubicBezTo>
                  <a:cubicBezTo>
                    <a:pt x="221" y="152"/>
                    <a:pt x="220" y="153"/>
                    <a:pt x="219" y="154"/>
                  </a:cubicBezTo>
                  <a:cubicBezTo>
                    <a:pt x="218" y="155"/>
                    <a:pt x="217" y="156"/>
                    <a:pt x="216" y="157"/>
                  </a:cubicBezTo>
                  <a:cubicBezTo>
                    <a:pt x="215" y="157"/>
                    <a:pt x="210" y="158"/>
                    <a:pt x="210" y="156"/>
                  </a:cubicBezTo>
                  <a:cubicBezTo>
                    <a:pt x="212" y="156"/>
                    <a:pt x="214" y="154"/>
                    <a:pt x="215" y="153"/>
                  </a:cubicBezTo>
                  <a:cubicBezTo>
                    <a:pt x="218" y="151"/>
                    <a:pt x="220" y="149"/>
                    <a:pt x="223" y="148"/>
                  </a:cubicBezTo>
                  <a:cubicBezTo>
                    <a:pt x="223" y="148"/>
                    <a:pt x="223" y="147"/>
                    <a:pt x="224" y="147"/>
                  </a:cubicBezTo>
                  <a:cubicBezTo>
                    <a:pt x="224" y="147"/>
                    <a:pt x="225" y="147"/>
                    <a:pt x="226" y="146"/>
                  </a:cubicBezTo>
                  <a:cubicBezTo>
                    <a:pt x="226" y="145"/>
                    <a:pt x="226" y="145"/>
                    <a:pt x="226" y="145"/>
                  </a:cubicBezTo>
                  <a:cubicBezTo>
                    <a:pt x="227" y="145"/>
                    <a:pt x="228" y="145"/>
                    <a:pt x="229" y="145"/>
                  </a:cubicBezTo>
                  <a:cubicBezTo>
                    <a:pt x="229" y="145"/>
                    <a:pt x="229" y="145"/>
                    <a:pt x="229" y="145"/>
                  </a:cubicBezTo>
                  <a:cubicBezTo>
                    <a:pt x="229" y="146"/>
                    <a:pt x="230" y="146"/>
                    <a:pt x="230" y="147"/>
                  </a:cubicBezTo>
                  <a:cubicBezTo>
                    <a:pt x="229" y="148"/>
                    <a:pt x="229" y="149"/>
                    <a:pt x="228" y="149"/>
                  </a:cubicBezTo>
                  <a:cubicBezTo>
                    <a:pt x="228" y="150"/>
                    <a:pt x="228" y="150"/>
                    <a:pt x="227" y="150"/>
                  </a:cubicBezTo>
                  <a:cubicBezTo>
                    <a:pt x="226" y="151"/>
                    <a:pt x="226" y="153"/>
                    <a:pt x="225" y="153"/>
                  </a:cubicBezTo>
                  <a:cubicBezTo>
                    <a:pt x="225" y="154"/>
                    <a:pt x="225" y="154"/>
                    <a:pt x="225" y="154"/>
                  </a:cubicBezTo>
                  <a:cubicBezTo>
                    <a:pt x="225" y="154"/>
                    <a:pt x="226" y="154"/>
                    <a:pt x="226" y="155"/>
                  </a:cubicBezTo>
                  <a:cubicBezTo>
                    <a:pt x="226" y="156"/>
                    <a:pt x="226" y="156"/>
                    <a:pt x="226" y="156"/>
                  </a:cubicBezTo>
                  <a:cubicBezTo>
                    <a:pt x="225" y="157"/>
                    <a:pt x="223" y="159"/>
                    <a:pt x="220" y="159"/>
                  </a:cubicBezTo>
                  <a:close/>
                  <a:moveTo>
                    <a:pt x="177" y="166"/>
                  </a:moveTo>
                  <a:cubicBezTo>
                    <a:pt x="178" y="166"/>
                    <a:pt x="178" y="166"/>
                    <a:pt x="178" y="166"/>
                  </a:cubicBezTo>
                  <a:cubicBezTo>
                    <a:pt x="179" y="166"/>
                    <a:pt x="180" y="167"/>
                    <a:pt x="180" y="167"/>
                  </a:cubicBezTo>
                  <a:cubicBezTo>
                    <a:pt x="180" y="168"/>
                    <a:pt x="181" y="168"/>
                    <a:pt x="181" y="169"/>
                  </a:cubicBezTo>
                  <a:cubicBezTo>
                    <a:pt x="181" y="170"/>
                    <a:pt x="181" y="171"/>
                    <a:pt x="181" y="171"/>
                  </a:cubicBezTo>
                  <a:cubicBezTo>
                    <a:pt x="180" y="172"/>
                    <a:pt x="179" y="172"/>
                    <a:pt x="179" y="173"/>
                  </a:cubicBezTo>
                  <a:cubicBezTo>
                    <a:pt x="180" y="174"/>
                    <a:pt x="180" y="175"/>
                    <a:pt x="181" y="175"/>
                  </a:cubicBezTo>
                  <a:cubicBezTo>
                    <a:pt x="182" y="177"/>
                    <a:pt x="184" y="179"/>
                    <a:pt x="186" y="181"/>
                  </a:cubicBezTo>
                  <a:cubicBezTo>
                    <a:pt x="186" y="181"/>
                    <a:pt x="187" y="182"/>
                    <a:pt x="187" y="182"/>
                  </a:cubicBezTo>
                  <a:cubicBezTo>
                    <a:pt x="188" y="183"/>
                    <a:pt x="192" y="184"/>
                    <a:pt x="192" y="185"/>
                  </a:cubicBezTo>
                  <a:cubicBezTo>
                    <a:pt x="192" y="185"/>
                    <a:pt x="191" y="185"/>
                    <a:pt x="191" y="185"/>
                  </a:cubicBezTo>
                  <a:cubicBezTo>
                    <a:pt x="190" y="185"/>
                    <a:pt x="189" y="185"/>
                    <a:pt x="189" y="185"/>
                  </a:cubicBezTo>
                  <a:cubicBezTo>
                    <a:pt x="188" y="185"/>
                    <a:pt x="187" y="186"/>
                    <a:pt x="187" y="186"/>
                  </a:cubicBezTo>
                  <a:cubicBezTo>
                    <a:pt x="185" y="186"/>
                    <a:pt x="184" y="186"/>
                    <a:pt x="183" y="185"/>
                  </a:cubicBezTo>
                  <a:cubicBezTo>
                    <a:pt x="181" y="184"/>
                    <a:pt x="181" y="183"/>
                    <a:pt x="180" y="180"/>
                  </a:cubicBezTo>
                  <a:cubicBezTo>
                    <a:pt x="179" y="179"/>
                    <a:pt x="178" y="177"/>
                    <a:pt x="177" y="175"/>
                  </a:cubicBezTo>
                  <a:cubicBezTo>
                    <a:pt x="177" y="175"/>
                    <a:pt x="177" y="175"/>
                    <a:pt x="177" y="175"/>
                  </a:cubicBezTo>
                  <a:cubicBezTo>
                    <a:pt x="174" y="179"/>
                    <a:pt x="172" y="181"/>
                    <a:pt x="168" y="183"/>
                  </a:cubicBezTo>
                  <a:cubicBezTo>
                    <a:pt x="166" y="185"/>
                    <a:pt x="164" y="186"/>
                    <a:pt x="161" y="185"/>
                  </a:cubicBezTo>
                  <a:cubicBezTo>
                    <a:pt x="161" y="185"/>
                    <a:pt x="161" y="185"/>
                    <a:pt x="161" y="185"/>
                  </a:cubicBezTo>
                  <a:cubicBezTo>
                    <a:pt x="161" y="185"/>
                    <a:pt x="161" y="185"/>
                    <a:pt x="161" y="185"/>
                  </a:cubicBezTo>
                  <a:cubicBezTo>
                    <a:pt x="162" y="185"/>
                    <a:pt x="162" y="185"/>
                    <a:pt x="163" y="184"/>
                  </a:cubicBezTo>
                  <a:cubicBezTo>
                    <a:pt x="164" y="184"/>
                    <a:pt x="165" y="183"/>
                    <a:pt x="166" y="183"/>
                  </a:cubicBezTo>
                  <a:cubicBezTo>
                    <a:pt x="167" y="182"/>
                    <a:pt x="169" y="180"/>
                    <a:pt x="169" y="179"/>
                  </a:cubicBezTo>
                  <a:cubicBezTo>
                    <a:pt x="170" y="178"/>
                    <a:pt x="171" y="177"/>
                    <a:pt x="172" y="176"/>
                  </a:cubicBezTo>
                  <a:cubicBezTo>
                    <a:pt x="173" y="175"/>
                    <a:pt x="174" y="173"/>
                    <a:pt x="175" y="172"/>
                  </a:cubicBezTo>
                  <a:cubicBezTo>
                    <a:pt x="174" y="170"/>
                    <a:pt x="171" y="168"/>
                    <a:pt x="171" y="166"/>
                  </a:cubicBezTo>
                  <a:cubicBezTo>
                    <a:pt x="173" y="166"/>
                    <a:pt x="175" y="169"/>
                    <a:pt x="176" y="170"/>
                  </a:cubicBezTo>
                  <a:cubicBezTo>
                    <a:pt x="176" y="170"/>
                    <a:pt x="176" y="170"/>
                    <a:pt x="176" y="170"/>
                  </a:cubicBezTo>
                  <a:cubicBezTo>
                    <a:pt x="176" y="170"/>
                    <a:pt x="176" y="170"/>
                    <a:pt x="176" y="170"/>
                  </a:cubicBezTo>
                  <a:cubicBezTo>
                    <a:pt x="177" y="169"/>
                    <a:pt x="177" y="167"/>
                    <a:pt x="177" y="166"/>
                  </a:cubicBezTo>
                  <a:close/>
                  <a:moveTo>
                    <a:pt x="180" y="162"/>
                  </a:moveTo>
                  <a:cubicBezTo>
                    <a:pt x="180" y="161"/>
                    <a:pt x="181" y="160"/>
                    <a:pt x="181" y="159"/>
                  </a:cubicBezTo>
                  <a:cubicBezTo>
                    <a:pt x="181" y="159"/>
                    <a:pt x="181" y="159"/>
                    <a:pt x="181" y="159"/>
                  </a:cubicBezTo>
                  <a:cubicBezTo>
                    <a:pt x="180" y="159"/>
                    <a:pt x="180" y="159"/>
                    <a:pt x="180" y="159"/>
                  </a:cubicBezTo>
                  <a:cubicBezTo>
                    <a:pt x="179" y="160"/>
                    <a:pt x="178" y="162"/>
                    <a:pt x="177" y="162"/>
                  </a:cubicBezTo>
                  <a:cubicBezTo>
                    <a:pt x="176" y="163"/>
                    <a:pt x="173" y="164"/>
                    <a:pt x="172" y="165"/>
                  </a:cubicBezTo>
                  <a:cubicBezTo>
                    <a:pt x="171" y="165"/>
                    <a:pt x="169" y="167"/>
                    <a:pt x="169" y="165"/>
                  </a:cubicBezTo>
                  <a:cubicBezTo>
                    <a:pt x="169" y="164"/>
                    <a:pt x="169" y="164"/>
                    <a:pt x="169" y="164"/>
                  </a:cubicBezTo>
                  <a:cubicBezTo>
                    <a:pt x="169" y="163"/>
                    <a:pt x="170" y="163"/>
                    <a:pt x="171" y="162"/>
                  </a:cubicBezTo>
                  <a:cubicBezTo>
                    <a:pt x="172" y="162"/>
                    <a:pt x="173" y="160"/>
                    <a:pt x="175" y="159"/>
                  </a:cubicBezTo>
                  <a:cubicBezTo>
                    <a:pt x="175" y="160"/>
                    <a:pt x="175" y="160"/>
                    <a:pt x="175" y="161"/>
                  </a:cubicBezTo>
                  <a:cubicBezTo>
                    <a:pt x="175" y="161"/>
                    <a:pt x="175" y="161"/>
                    <a:pt x="175" y="161"/>
                  </a:cubicBezTo>
                  <a:cubicBezTo>
                    <a:pt x="175" y="161"/>
                    <a:pt x="176" y="160"/>
                    <a:pt x="177" y="160"/>
                  </a:cubicBezTo>
                  <a:cubicBezTo>
                    <a:pt x="178" y="159"/>
                    <a:pt x="180" y="157"/>
                    <a:pt x="183" y="158"/>
                  </a:cubicBezTo>
                  <a:cubicBezTo>
                    <a:pt x="183" y="158"/>
                    <a:pt x="184" y="158"/>
                    <a:pt x="185" y="159"/>
                  </a:cubicBezTo>
                  <a:cubicBezTo>
                    <a:pt x="185" y="159"/>
                    <a:pt x="185" y="159"/>
                    <a:pt x="185" y="159"/>
                  </a:cubicBezTo>
                  <a:cubicBezTo>
                    <a:pt x="185" y="160"/>
                    <a:pt x="185" y="161"/>
                    <a:pt x="184" y="162"/>
                  </a:cubicBezTo>
                  <a:cubicBezTo>
                    <a:pt x="184" y="162"/>
                    <a:pt x="181" y="162"/>
                    <a:pt x="180" y="162"/>
                  </a:cubicBezTo>
                  <a:close/>
                  <a:moveTo>
                    <a:pt x="175" y="147"/>
                  </a:moveTo>
                  <a:cubicBezTo>
                    <a:pt x="177" y="147"/>
                    <a:pt x="181" y="148"/>
                    <a:pt x="181" y="149"/>
                  </a:cubicBezTo>
                  <a:cubicBezTo>
                    <a:pt x="182" y="150"/>
                    <a:pt x="182" y="151"/>
                    <a:pt x="182" y="151"/>
                  </a:cubicBezTo>
                  <a:cubicBezTo>
                    <a:pt x="182" y="151"/>
                    <a:pt x="184" y="151"/>
                    <a:pt x="185" y="151"/>
                  </a:cubicBezTo>
                  <a:cubicBezTo>
                    <a:pt x="185" y="150"/>
                    <a:pt x="185" y="150"/>
                    <a:pt x="185" y="150"/>
                  </a:cubicBezTo>
                  <a:cubicBezTo>
                    <a:pt x="186" y="150"/>
                    <a:pt x="189" y="150"/>
                    <a:pt x="189" y="150"/>
                  </a:cubicBezTo>
                  <a:cubicBezTo>
                    <a:pt x="189" y="151"/>
                    <a:pt x="190" y="151"/>
                    <a:pt x="190" y="151"/>
                  </a:cubicBezTo>
                  <a:cubicBezTo>
                    <a:pt x="189" y="152"/>
                    <a:pt x="189" y="152"/>
                    <a:pt x="189" y="152"/>
                  </a:cubicBezTo>
                  <a:cubicBezTo>
                    <a:pt x="185" y="152"/>
                    <a:pt x="183" y="155"/>
                    <a:pt x="180" y="155"/>
                  </a:cubicBezTo>
                  <a:cubicBezTo>
                    <a:pt x="180" y="155"/>
                    <a:pt x="180" y="155"/>
                    <a:pt x="180" y="155"/>
                  </a:cubicBezTo>
                  <a:cubicBezTo>
                    <a:pt x="181" y="154"/>
                    <a:pt x="181" y="154"/>
                    <a:pt x="181" y="154"/>
                  </a:cubicBezTo>
                  <a:cubicBezTo>
                    <a:pt x="181" y="154"/>
                    <a:pt x="181" y="154"/>
                    <a:pt x="181" y="154"/>
                  </a:cubicBezTo>
                  <a:cubicBezTo>
                    <a:pt x="180" y="154"/>
                    <a:pt x="180" y="154"/>
                    <a:pt x="180" y="154"/>
                  </a:cubicBezTo>
                  <a:cubicBezTo>
                    <a:pt x="180" y="154"/>
                    <a:pt x="179" y="154"/>
                    <a:pt x="179" y="154"/>
                  </a:cubicBezTo>
                  <a:cubicBezTo>
                    <a:pt x="177" y="155"/>
                    <a:pt x="175" y="156"/>
                    <a:pt x="172" y="156"/>
                  </a:cubicBezTo>
                  <a:cubicBezTo>
                    <a:pt x="172" y="155"/>
                    <a:pt x="172" y="155"/>
                    <a:pt x="172" y="155"/>
                  </a:cubicBezTo>
                  <a:cubicBezTo>
                    <a:pt x="174" y="155"/>
                    <a:pt x="177" y="153"/>
                    <a:pt x="177" y="150"/>
                  </a:cubicBezTo>
                  <a:cubicBezTo>
                    <a:pt x="176" y="150"/>
                    <a:pt x="175" y="147"/>
                    <a:pt x="175" y="147"/>
                  </a:cubicBezTo>
                  <a:close/>
                  <a:moveTo>
                    <a:pt x="265" y="149"/>
                  </a:moveTo>
                  <a:cubicBezTo>
                    <a:pt x="266" y="149"/>
                    <a:pt x="267" y="150"/>
                    <a:pt x="268" y="151"/>
                  </a:cubicBezTo>
                  <a:cubicBezTo>
                    <a:pt x="268" y="152"/>
                    <a:pt x="268" y="152"/>
                    <a:pt x="268" y="153"/>
                  </a:cubicBezTo>
                  <a:cubicBezTo>
                    <a:pt x="268" y="153"/>
                    <a:pt x="267" y="154"/>
                    <a:pt x="267" y="154"/>
                  </a:cubicBezTo>
                  <a:cubicBezTo>
                    <a:pt x="266" y="155"/>
                    <a:pt x="266" y="156"/>
                    <a:pt x="266" y="157"/>
                  </a:cubicBezTo>
                  <a:cubicBezTo>
                    <a:pt x="265" y="158"/>
                    <a:pt x="264" y="159"/>
                    <a:pt x="264" y="161"/>
                  </a:cubicBezTo>
                  <a:cubicBezTo>
                    <a:pt x="265" y="160"/>
                    <a:pt x="266" y="160"/>
                    <a:pt x="266" y="160"/>
                  </a:cubicBezTo>
                  <a:cubicBezTo>
                    <a:pt x="266" y="160"/>
                    <a:pt x="266" y="160"/>
                    <a:pt x="266" y="160"/>
                  </a:cubicBezTo>
                  <a:cubicBezTo>
                    <a:pt x="268" y="160"/>
                    <a:pt x="270" y="160"/>
                    <a:pt x="271" y="160"/>
                  </a:cubicBezTo>
                  <a:cubicBezTo>
                    <a:pt x="271" y="161"/>
                    <a:pt x="271" y="161"/>
                    <a:pt x="271" y="161"/>
                  </a:cubicBezTo>
                  <a:cubicBezTo>
                    <a:pt x="271" y="161"/>
                    <a:pt x="270" y="162"/>
                    <a:pt x="270" y="162"/>
                  </a:cubicBezTo>
                  <a:cubicBezTo>
                    <a:pt x="269" y="163"/>
                    <a:pt x="267" y="163"/>
                    <a:pt x="266" y="164"/>
                  </a:cubicBezTo>
                  <a:cubicBezTo>
                    <a:pt x="265" y="164"/>
                    <a:pt x="264" y="164"/>
                    <a:pt x="263" y="165"/>
                  </a:cubicBezTo>
                  <a:cubicBezTo>
                    <a:pt x="262" y="165"/>
                    <a:pt x="259" y="170"/>
                    <a:pt x="259" y="171"/>
                  </a:cubicBezTo>
                  <a:cubicBezTo>
                    <a:pt x="261" y="173"/>
                    <a:pt x="263" y="176"/>
                    <a:pt x="267" y="177"/>
                  </a:cubicBezTo>
                  <a:cubicBezTo>
                    <a:pt x="269" y="178"/>
                    <a:pt x="271" y="178"/>
                    <a:pt x="273" y="178"/>
                  </a:cubicBezTo>
                  <a:cubicBezTo>
                    <a:pt x="273" y="178"/>
                    <a:pt x="273" y="178"/>
                    <a:pt x="273" y="178"/>
                  </a:cubicBezTo>
                  <a:cubicBezTo>
                    <a:pt x="273" y="178"/>
                    <a:pt x="273" y="178"/>
                    <a:pt x="273" y="178"/>
                  </a:cubicBezTo>
                  <a:cubicBezTo>
                    <a:pt x="272" y="179"/>
                    <a:pt x="271" y="179"/>
                    <a:pt x="270" y="180"/>
                  </a:cubicBezTo>
                  <a:cubicBezTo>
                    <a:pt x="269" y="180"/>
                    <a:pt x="269" y="181"/>
                    <a:pt x="269" y="181"/>
                  </a:cubicBezTo>
                  <a:cubicBezTo>
                    <a:pt x="268" y="182"/>
                    <a:pt x="267" y="182"/>
                    <a:pt x="265" y="182"/>
                  </a:cubicBezTo>
                  <a:cubicBezTo>
                    <a:pt x="265" y="181"/>
                    <a:pt x="264" y="181"/>
                    <a:pt x="263" y="180"/>
                  </a:cubicBezTo>
                  <a:cubicBezTo>
                    <a:pt x="262" y="179"/>
                    <a:pt x="262" y="177"/>
                    <a:pt x="261" y="176"/>
                  </a:cubicBezTo>
                  <a:cubicBezTo>
                    <a:pt x="260" y="175"/>
                    <a:pt x="260" y="174"/>
                    <a:pt x="259" y="174"/>
                  </a:cubicBezTo>
                  <a:cubicBezTo>
                    <a:pt x="259" y="173"/>
                    <a:pt x="258" y="172"/>
                    <a:pt x="257" y="172"/>
                  </a:cubicBezTo>
                  <a:cubicBezTo>
                    <a:pt x="257" y="174"/>
                    <a:pt x="255" y="175"/>
                    <a:pt x="254" y="176"/>
                  </a:cubicBezTo>
                  <a:cubicBezTo>
                    <a:pt x="252" y="179"/>
                    <a:pt x="249" y="181"/>
                    <a:pt x="246" y="183"/>
                  </a:cubicBezTo>
                  <a:cubicBezTo>
                    <a:pt x="243" y="184"/>
                    <a:pt x="241" y="186"/>
                    <a:pt x="238" y="186"/>
                  </a:cubicBezTo>
                  <a:cubicBezTo>
                    <a:pt x="238" y="186"/>
                    <a:pt x="238" y="186"/>
                    <a:pt x="238" y="186"/>
                  </a:cubicBezTo>
                  <a:cubicBezTo>
                    <a:pt x="240" y="185"/>
                    <a:pt x="241" y="183"/>
                    <a:pt x="243" y="182"/>
                  </a:cubicBezTo>
                  <a:cubicBezTo>
                    <a:pt x="247" y="179"/>
                    <a:pt x="250" y="175"/>
                    <a:pt x="253" y="171"/>
                  </a:cubicBezTo>
                  <a:cubicBezTo>
                    <a:pt x="254" y="170"/>
                    <a:pt x="256" y="168"/>
                    <a:pt x="256" y="166"/>
                  </a:cubicBezTo>
                  <a:cubicBezTo>
                    <a:pt x="255" y="166"/>
                    <a:pt x="252" y="163"/>
                    <a:pt x="252" y="162"/>
                  </a:cubicBezTo>
                  <a:cubicBezTo>
                    <a:pt x="252" y="162"/>
                    <a:pt x="252" y="162"/>
                    <a:pt x="252" y="162"/>
                  </a:cubicBezTo>
                  <a:cubicBezTo>
                    <a:pt x="254" y="163"/>
                    <a:pt x="257" y="162"/>
                    <a:pt x="259" y="162"/>
                  </a:cubicBezTo>
                  <a:cubicBezTo>
                    <a:pt x="259" y="160"/>
                    <a:pt x="260" y="159"/>
                    <a:pt x="261" y="158"/>
                  </a:cubicBezTo>
                  <a:cubicBezTo>
                    <a:pt x="262" y="157"/>
                    <a:pt x="262" y="155"/>
                    <a:pt x="263" y="154"/>
                  </a:cubicBezTo>
                  <a:cubicBezTo>
                    <a:pt x="263" y="153"/>
                    <a:pt x="265" y="151"/>
                    <a:pt x="265" y="149"/>
                  </a:cubicBezTo>
                  <a:close/>
                  <a:moveTo>
                    <a:pt x="259" y="239"/>
                  </a:moveTo>
                  <a:cubicBezTo>
                    <a:pt x="259" y="226"/>
                    <a:pt x="259" y="226"/>
                    <a:pt x="259" y="226"/>
                  </a:cubicBezTo>
                  <a:cubicBezTo>
                    <a:pt x="324" y="226"/>
                    <a:pt x="324" y="226"/>
                    <a:pt x="324" y="226"/>
                  </a:cubicBezTo>
                  <a:cubicBezTo>
                    <a:pt x="324" y="239"/>
                    <a:pt x="324" y="239"/>
                    <a:pt x="324" y="239"/>
                  </a:cubicBezTo>
                  <a:lnTo>
                    <a:pt x="259" y="239"/>
                  </a:lnTo>
                  <a:close/>
                  <a:moveTo>
                    <a:pt x="284" y="259"/>
                  </a:moveTo>
                  <a:cubicBezTo>
                    <a:pt x="284" y="248"/>
                    <a:pt x="284" y="248"/>
                    <a:pt x="284" y="248"/>
                  </a:cubicBezTo>
                  <a:cubicBezTo>
                    <a:pt x="301" y="248"/>
                    <a:pt x="301" y="248"/>
                    <a:pt x="301" y="248"/>
                  </a:cubicBezTo>
                  <a:cubicBezTo>
                    <a:pt x="301" y="258"/>
                    <a:pt x="301" y="258"/>
                    <a:pt x="301" y="258"/>
                  </a:cubicBezTo>
                  <a:lnTo>
                    <a:pt x="284" y="259"/>
                  </a:lnTo>
                  <a:close/>
                  <a:moveTo>
                    <a:pt x="192" y="239"/>
                  </a:moveTo>
                  <a:cubicBezTo>
                    <a:pt x="193" y="233"/>
                    <a:pt x="193" y="233"/>
                    <a:pt x="193" y="233"/>
                  </a:cubicBezTo>
                  <a:cubicBezTo>
                    <a:pt x="189" y="234"/>
                    <a:pt x="187" y="235"/>
                    <a:pt x="185" y="236"/>
                  </a:cubicBezTo>
                  <a:cubicBezTo>
                    <a:pt x="184" y="237"/>
                    <a:pt x="183" y="239"/>
                    <a:pt x="182" y="240"/>
                  </a:cubicBezTo>
                  <a:cubicBezTo>
                    <a:pt x="180" y="242"/>
                    <a:pt x="179" y="244"/>
                    <a:pt x="179" y="245"/>
                  </a:cubicBezTo>
                  <a:cubicBezTo>
                    <a:pt x="178" y="247"/>
                    <a:pt x="178" y="248"/>
                    <a:pt x="177" y="248"/>
                  </a:cubicBezTo>
                  <a:cubicBezTo>
                    <a:pt x="177" y="248"/>
                    <a:pt x="177" y="249"/>
                    <a:pt x="176" y="249"/>
                  </a:cubicBezTo>
                  <a:cubicBezTo>
                    <a:pt x="176" y="249"/>
                    <a:pt x="175" y="248"/>
                    <a:pt x="175" y="247"/>
                  </a:cubicBezTo>
                  <a:cubicBezTo>
                    <a:pt x="175" y="246"/>
                    <a:pt x="175" y="244"/>
                    <a:pt x="177" y="242"/>
                  </a:cubicBezTo>
                  <a:cubicBezTo>
                    <a:pt x="179" y="239"/>
                    <a:pt x="179" y="239"/>
                    <a:pt x="179" y="239"/>
                  </a:cubicBezTo>
                  <a:cubicBezTo>
                    <a:pt x="180" y="237"/>
                    <a:pt x="181" y="236"/>
                    <a:pt x="183" y="234"/>
                  </a:cubicBezTo>
                  <a:cubicBezTo>
                    <a:pt x="185" y="233"/>
                    <a:pt x="187" y="232"/>
                    <a:pt x="188" y="231"/>
                  </a:cubicBezTo>
                  <a:cubicBezTo>
                    <a:pt x="193" y="229"/>
                    <a:pt x="193" y="229"/>
                    <a:pt x="193" y="229"/>
                  </a:cubicBezTo>
                  <a:cubicBezTo>
                    <a:pt x="193" y="229"/>
                    <a:pt x="193" y="228"/>
                    <a:pt x="193" y="227"/>
                  </a:cubicBezTo>
                  <a:cubicBezTo>
                    <a:pt x="193" y="226"/>
                    <a:pt x="193" y="225"/>
                    <a:pt x="193" y="224"/>
                  </a:cubicBezTo>
                  <a:cubicBezTo>
                    <a:pt x="193" y="223"/>
                    <a:pt x="193" y="222"/>
                    <a:pt x="193" y="222"/>
                  </a:cubicBezTo>
                  <a:cubicBezTo>
                    <a:pt x="193" y="221"/>
                    <a:pt x="193" y="221"/>
                    <a:pt x="193" y="220"/>
                  </a:cubicBezTo>
                  <a:cubicBezTo>
                    <a:pt x="194" y="220"/>
                    <a:pt x="194" y="220"/>
                    <a:pt x="195" y="220"/>
                  </a:cubicBezTo>
                  <a:cubicBezTo>
                    <a:pt x="195" y="220"/>
                    <a:pt x="196" y="221"/>
                    <a:pt x="196" y="222"/>
                  </a:cubicBezTo>
                  <a:cubicBezTo>
                    <a:pt x="196" y="226"/>
                    <a:pt x="196" y="226"/>
                    <a:pt x="196" y="226"/>
                  </a:cubicBezTo>
                  <a:cubicBezTo>
                    <a:pt x="196" y="229"/>
                    <a:pt x="196" y="229"/>
                    <a:pt x="196" y="229"/>
                  </a:cubicBezTo>
                  <a:cubicBezTo>
                    <a:pt x="197" y="230"/>
                    <a:pt x="198" y="230"/>
                    <a:pt x="199" y="230"/>
                  </a:cubicBezTo>
                  <a:cubicBezTo>
                    <a:pt x="200" y="231"/>
                    <a:pt x="202" y="231"/>
                    <a:pt x="203" y="233"/>
                  </a:cubicBezTo>
                  <a:cubicBezTo>
                    <a:pt x="205" y="234"/>
                    <a:pt x="206" y="235"/>
                    <a:pt x="207" y="236"/>
                  </a:cubicBezTo>
                  <a:cubicBezTo>
                    <a:pt x="208" y="237"/>
                    <a:pt x="209" y="238"/>
                    <a:pt x="210" y="239"/>
                  </a:cubicBezTo>
                  <a:cubicBezTo>
                    <a:pt x="211" y="241"/>
                    <a:pt x="212" y="242"/>
                    <a:pt x="212" y="243"/>
                  </a:cubicBezTo>
                  <a:cubicBezTo>
                    <a:pt x="212" y="243"/>
                    <a:pt x="213" y="244"/>
                    <a:pt x="213" y="245"/>
                  </a:cubicBezTo>
                  <a:cubicBezTo>
                    <a:pt x="213" y="246"/>
                    <a:pt x="213" y="246"/>
                    <a:pt x="213" y="247"/>
                  </a:cubicBezTo>
                  <a:cubicBezTo>
                    <a:pt x="213" y="247"/>
                    <a:pt x="213" y="248"/>
                    <a:pt x="213" y="248"/>
                  </a:cubicBezTo>
                  <a:cubicBezTo>
                    <a:pt x="213" y="249"/>
                    <a:pt x="213" y="249"/>
                    <a:pt x="213" y="249"/>
                  </a:cubicBezTo>
                  <a:cubicBezTo>
                    <a:pt x="213" y="249"/>
                    <a:pt x="213" y="249"/>
                    <a:pt x="212" y="249"/>
                  </a:cubicBezTo>
                  <a:cubicBezTo>
                    <a:pt x="212" y="249"/>
                    <a:pt x="212" y="249"/>
                    <a:pt x="211" y="249"/>
                  </a:cubicBezTo>
                  <a:cubicBezTo>
                    <a:pt x="211" y="249"/>
                    <a:pt x="211" y="249"/>
                    <a:pt x="211" y="248"/>
                  </a:cubicBezTo>
                  <a:cubicBezTo>
                    <a:pt x="209" y="244"/>
                    <a:pt x="209" y="244"/>
                    <a:pt x="209" y="244"/>
                  </a:cubicBezTo>
                  <a:cubicBezTo>
                    <a:pt x="208" y="243"/>
                    <a:pt x="208" y="242"/>
                    <a:pt x="207" y="241"/>
                  </a:cubicBezTo>
                  <a:cubicBezTo>
                    <a:pt x="206" y="239"/>
                    <a:pt x="205" y="238"/>
                    <a:pt x="204" y="237"/>
                  </a:cubicBezTo>
                  <a:cubicBezTo>
                    <a:pt x="203" y="236"/>
                    <a:pt x="202" y="235"/>
                    <a:pt x="201" y="235"/>
                  </a:cubicBezTo>
                  <a:cubicBezTo>
                    <a:pt x="200" y="234"/>
                    <a:pt x="198" y="233"/>
                    <a:pt x="196" y="233"/>
                  </a:cubicBezTo>
                  <a:cubicBezTo>
                    <a:pt x="196" y="239"/>
                    <a:pt x="196" y="239"/>
                    <a:pt x="196" y="239"/>
                  </a:cubicBezTo>
                  <a:cubicBezTo>
                    <a:pt x="197" y="239"/>
                    <a:pt x="198" y="240"/>
                    <a:pt x="198" y="240"/>
                  </a:cubicBezTo>
                  <a:cubicBezTo>
                    <a:pt x="199" y="241"/>
                    <a:pt x="200" y="242"/>
                    <a:pt x="201" y="243"/>
                  </a:cubicBezTo>
                  <a:cubicBezTo>
                    <a:pt x="202" y="244"/>
                    <a:pt x="203" y="246"/>
                    <a:pt x="203" y="248"/>
                  </a:cubicBezTo>
                  <a:cubicBezTo>
                    <a:pt x="203" y="250"/>
                    <a:pt x="202" y="252"/>
                    <a:pt x="202" y="254"/>
                  </a:cubicBezTo>
                  <a:cubicBezTo>
                    <a:pt x="201" y="255"/>
                    <a:pt x="200" y="256"/>
                    <a:pt x="197" y="258"/>
                  </a:cubicBezTo>
                  <a:cubicBezTo>
                    <a:pt x="199" y="260"/>
                    <a:pt x="200" y="262"/>
                    <a:pt x="201" y="264"/>
                  </a:cubicBezTo>
                  <a:cubicBezTo>
                    <a:pt x="202" y="265"/>
                    <a:pt x="202" y="267"/>
                    <a:pt x="203" y="269"/>
                  </a:cubicBezTo>
                  <a:cubicBezTo>
                    <a:pt x="203" y="271"/>
                    <a:pt x="204" y="273"/>
                    <a:pt x="205" y="276"/>
                  </a:cubicBezTo>
                  <a:cubicBezTo>
                    <a:pt x="205" y="279"/>
                    <a:pt x="206" y="282"/>
                    <a:pt x="206" y="284"/>
                  </a:cubicBezTo>
                  <a:cubicBezTo>
                    <a:pt x="206" y="286"/>
                    <a:pt x="207" y="288"/>
                    <a:pt x="207" y="289"/>
                  </a:cubicBezTo>
                  <a:cubicBezTo>
                    <a:pt x="207" y="290"/>
                    <a:pt x="206" y="291"/>
                    <a:pt x="206" y="292"/>
                  </a:cubicBezTo>
                  <a:cubicBezTo>
                    <a:pt x="206" y="292"/>
                    <a:pt x="206" y="292"/>
                    <a:pt x="205" y="292"/>
                  </a:cubicBezTo>
                  <a:cubicBezTo>
                    <a:pt x="205" y="292"/>
                    <a:pt x="204" y="292"/>
                    <a:pt x="204" y="292"/>
                  </a:cubicBezTo>
                  <a:cubicBezTo>
                    <a:pt x="203" y="291"/>
                    <a:pt x="203" y="291"/>
                    <a:pt x="203" y="290"/>
                  </a:cubicBezTo>
                  <a:cubicBezTo>
                    <a:pt x="203" y="290"/>
                    <a:pt x="203" y="289"/>
                    <a:pt x="203" y="287"/>
                  </a:cubicBezTo>
                  <a:cubicBezTo>
                    <a:pt x="203" y="285"/>
                    <a:pt x="202" y="283"/>
                    <a:pt x="202" y="280"/>
                  </a:cubicBezTo>
                  <a:cubicBezTo>
                    <a:pt x="201" y="276"/>
                    <a:pt x="201" y="274"/>
                    <a:pt x="200" y="273"/>
                  </a:cubicBezTo>
                  <a:cubicBezTo>
                    <a:pt x="200" y="271"/>
                    <a:pt x="200" y="270"/>
                    <a:pt x="199" y="269"/>
                  </a:cubicBezTo>
                  <a:cubicBezTo>
                    <a:pt x="199" y="267"/>
                    <a:pt x="198" y="266"/>
                    <a:pt x="198" y="264"/>
                  </a:cubicBezTo>
                  <a:cubicBezTo>
                    <a:pt x="197" y="262"/>
                    <a:pt x="196" y="261"/>
                    <a:pt x="196" y="261"/>
                  </a:cubicBezTo>
                  <a:cubicBezTo>
                    <a:pt x="194" y="259"/>
                    <a:pt x="194" y="259"/>
                    <a:pt x="194" y="259"/>
                  </a:cubicBezTo>
                  <a:cubicBezTo>
                    <a:pt x="192" y="261"/>
                    <a:pt x="191" y="262"/>
                    <a:pt x="190" y="263"/>
                  </a:cubicBezTo>
                  <a:cubicBezTo>
                    <a:pt x="189" y="265"/>
                    <a:pt x="188" y="266"/>
                    <a:pt x="188" y="268"/>
                  </a:cubicBezTo>
                  <a:cubicBezTo>
                    <a:pt x="187" y="270"/>
                    <a:pt x="187" y="272"/>
                    <a:pt x="186" y="273"/>
                  </a:cubicBezTo>
                  <a:cubicBezTo>
                    <a:pt x="186" y="275"/>
                    <a:pt x="186" y="277"/>
                    <a:pt x="185" y="279"/>
                  </a:cubicBezTo>
                  <a:cubicBezTo>
                    <a:pt x="185" y="282"/>
                    <a:pt x="185" y="284"/>
                    <a:pt x="185" y="285"/>
                  </a:cubicBezTo>
                  <a:cubicBezTo>
                    <a:pt x="185" y="285"/>
                    <a:pt x="185" y="286"/>
                    <a:pt x="185" y="288"/>
                  </a:cubicBezTo>
                  <a:cubicBezTo>
                    <a:pt x="185" y="289"/>
                    <a:pt x="185" y="290"/>
                    <a:pt x="185" y="291"/>
                  </a:cubicBezTo>
                  <a:cubicBezTo>
                    <a:pt x="184" y="292"/>
                    <a:pt x="184" y="292"/>
                    <a:pt x="183" y="292"/>
                  </a:cubicBezTo>
                  <a:cubicBezTo>
                    <a:pt x="183" y="292"/>
                    <a:pt x="182" y="292"/>
                    <a:pt x="182" y="292"/>
                  </a:cubicBezTo>
                  <a:cubicBezTo>
                    <a:pt x="181" y="291"/>
                    <a:pt x="181" y="289"/>
                    <a:pt x="181" y="286"/>
                  </a:cubicBezTo>
                  <a:cubicBezTo>
                    <a:pt x="181" y="282"/>
                    <a:pt x="182" y="278"/>
                    <a:pt x="182" y="275"/>
                  </a:cubicBezTo>
                  <a:cubicBezTo>
                    <a:pt x="183" y="272"/>
                    <a:pt x="184" y="270"/>
                    <a:pt x="185" y="267"/>
                  </a:cubicBezTo>
                  <a:cubicBezTo>
                    <a:pt x="185" y="265"/>
                    <a:pt x="186" y="263"/>
                    <a:pt x="187" y="262"/>
                  </a:cubicBezTo>
                  <a:cubicBezTo>
                    <a:pt x="190" y="258"/>
                    <a:pt x="190" y="258"/>
                    <a:pt x="190" y="258"/>
                  </a:cubicBezTo>
                  <a:cubicBezTo>
                    <a:pt x="189" y="257"/>
                    <a:pt x="188" y="257"/>
                    <a:pt x="187" y="256"/>
                  </a:cubicBezTo>
                  <a:cubicBezTo>
                    <a:pt x="187" y="256"/>
                    <a:pt x="186" y="255"/>
                    <a:pt x="185" y="254"/>
                  </a:cubicBezTo>
                  <a:cubicBezTo>
                    <a:pt x="185" y="252"/>
                    <a:pt x="184" y="251"/>
                    <a:pt x="184" y="249"/>
                  </a:cubicBezTo>
                  <a:cubicBezTo>
                    <a:pt x="184" y="247"/>
                    <a:pt x="185" y="245"/>
                    <a:pt x="186" y="244"/>
                  </a:cubicBezTo>
                  <a:cubicBezTo>
                    <a:pt x="187" y="242"/>
                    <a:pt x="189" y="240"/>
                    <a:pt x="192" y="239"/>
                  </a:cubicBezTo>
                  <a:close/>
                  <a:moveTo>
                    <a:pt x="194" y="256"/>
                  </a:moveTo>
                  <a:cubicBezTo>
                    <a:pt x="191" y="255"/>
                    <a:pt x="191" y="255"/>
                    <a:pt x="191" y="255"/>
                  </a:cubicBezTo>
                  <a:cubicBezTo>
                    <a:pt x="190" y="254"/>
                    <a:pt x="189" y="253"/>
                    <a:pt x="188" y="252"/>
                  </a:cubicBezTo>
                  <a:cubicBezTo>
                    <a:pt x="188" y="251"/>
                    <a:pt x="187" y="250"/>
                    <a:pt x="187" y="249"/>
                  </a:cubicBezTo>
                  <a:cubicBezTo>
                    <a:pt x="187" y="247"/>
                    <a:pt x="188" y="246"/>
                    <a:pt x="188" y="245"/>
                  </a:cubicBezTo>
                  <a:cubicBezTo>
                    <a:pt x="189" y="245"/>
                    <a:pt x="190" y="244"/>
                    <a:pt x="191" y="243"/>
                  </a:cubicBezTo>
                  <a:cubicBezTo>
                    <a:pt x="192" y="242"/>
                    <a:pt x="193" y="242"/>
                    <a:pt x="194" y="242"/>
                  </a:cubicBezTo>
                  <a:cubicBezTo>
                    <a:pt x="195" y="242"/>
                    <a:pt x="195" y="242"/>
                    <a:pt x="196" y="243"/>
                  </a:cubicBezTo>
                  <a:cubicBezTo>
                    <a:pt x="197" y="243"/>
                    <a:pt x="198" y="244"/>
                    <a:pt x="199" y="245"/>
                  </a:cubicBezTo>
                  <a:cubicBezTo>
                    <a:pt x="199" y="246"/>
                    <a:pt x="199" y="247"/>
                    <a:pt x="199" y="248"/>
                  </a:cubicBezTo>
                  <a:cubicBezTo>
                    <a:pt x="199" y="250"/>
                    <a:pt x="199" y="251"/>
                    <a:pt x="198" y="252"/>
                  </a:cubicBezTo>
                  <a:cubicBezTo>
                    <a:pt x="198" y="253"/>
                    <a:pt x="197" y="254"/>
                    <a:pt x="196" y="255"/>
                  </a:cubicBezTo>
                  <a:cubicBezTo>
                    <a:pt x="196" y="255"/>
                    <a:pt x="195" y="256"/>
                    <a:pt x="194" y="256"/>
                  </a:cubicBezTo>
                  <a:close/>
                  <a:moveTo>
                    <a:pt x="192" y="322"/>
                  </a:moveTo>
                  <a:cubicBezTo>
                    <a:pt x="190" y="323"/>
                    <a:pt x="187" y="324"/>
                    <a:pt x="186" y="325"/>
                  </a:cubicBezTo>
                  <a:cubicBezTo>
                    <a:pt x="184" y="327"/>
                    <a:pt x="183" y="328"/>
                    <a:pt x="182" y="331"/>
                  </a:cubicBezTo>
                  <a:cubicBezTo>
                    <a:pt x="181" y="333"/>
                    <a:pt x="180" y="334"/>
                    <a:pt x="180" y="336"/>
                  </a:cubicBezTo>
                  <a:cubicBezTo>
                    <a:pt x="179" y="337"/>
                    <a:pt x="179" y="339"/>
                    <a:pt x="179" y="341"/>
                  </a:cubicBezTo>
                  <a:cubicBezTo>
                    <a:pt x="179" y="343"/>
                    <a:pt x="179" y="345"/>
                    <a:pt x="178" y="346"/>
                  </a:cubicBezTo>
                  <a:cubicBezTo>
                    <a:pt x="178" y="347"/>
                    <a:pt x="178" y="347"/>
                    <a:pt x="177" y="347"/>
                  </a:cubicBezTo>
                  <a:cubicBezTo>
                    <a:pt x="177" y="347"/>
                    <a:pt x="176" y="347"/>
                    <a:pt x="176" y="347"/>
                  </a:cubicBezTo>
                  <a:cubicBezTo>
                    <a:pt x="176" y="346"/>
                    <a:pt x="176" y="345"/>
                    <a:pt x="176" y="345"/>
                  </a:cubicBezTo>
                  <a:cubicBezTo>
                    <a:pt x="176" y="344"/>
                    <a:pt x="176" y="343"/>
                    <a:pt x="176" y="343"/>
                  </a:cubicBezTo>
                  <a:cubicBezTo>
                    <a:pt x="176" y="342"/>
                    <a:pt x="176" y="341"/>
                    <a:pt x="176" y="339"/>
                  </a:cubicBezTo>
                  <a:cubicBezTo>
                    <a:pt x="176" y="338"/>
                    <a:pt x="177" y="336"/>
                    <a:pt x="177" y="333"/>
                  </a:cubicBezTo>
                  <a:cubicBezTo>
                    <a:pt x="178" y="330"/>
                    <a:pt x="179" y="328"/>
                    <a:pt x="181" y="326"/>
                  </a:cubicBezTo>
                  <a:cubicBezTo>
                    <a:pt x="183" y="324"/>
                    <a:pt x="184" y="322"/>
                    <a:pt x="186" y="321"/>
                  </a:cubicBezTo>
                  <a:cubicBezTo>
                    <a:pt x="187" y="321"/>
                    <a:pt x="189" y="320"/>
                    <a:pt x="192" y="319"/>
                  </a:cubicBezTo>
                  <a:cubicBezTo>
                    <a:pt x="192" y="317"/>
                    <a:pt x="192" y="317"/>
                    <a:pt x="192" y="316"/>
                  </a:cubicBezTo>
                  <a:cubicBezTo>
                    <a:pt x="192" y="315"/>
                    <a:pt x="192" y="314"/>
                    <a:pt x="192" y="313"/>
                  </a:cubicBezTo>
                  <a:cubicBezTo>
                    <a:pt x="192" y="312"/>
                    <a:pt x="192" y="310"/>
                    <a:pt x="192" y="308"/>
                  </a:cubicBezTo>
                  <a:cubicBezTo>
                    <a:pt x="192" y="306"/>
                    <a:pt x="192" y="305"/>
                    <a:pt x="193" y="304"/>
                  </a:cubicBezTo>
                  <a:cubicBezTo>
                    <a:pt x="193" y="304"/>
                    <a:pt x="194" y="303"/>
                    <a:pt x="194" y="303"/>
                  </a:cubicBezTo>
                  <a:cubicBezTo>
                    <a:pt x="195" y="304"/>
                    <a:pt x="195" y="304"/>
                    <a:pt x="195" y="306"/>
                  </a:cubicBezTo>
                  <a:cubicBezTo>
                    <a:pt x="195" y="316"/>
                    <a:pt x="195" y="316"/>
                    <a:pt x="195" y="316"/>
                  </a:cubicBezTo>
                  <a:cubicBezTo>
                    <a:pt x="195" y="319"/>
                    <a:pt x="195" y="319"/>
                    <a:pt x="195" y="319"/>
                  </a:cubicBezTo>
                  <a:cubicBezTo>
                    <a:pt x="200" y="320"/>
                    <a:pt x="203" y="321"/>
                    <a:pt x="206" y="323"/>
                  </a:cubicBezTo>
                  <a:cubicBezTo>
                    <a:pt x="208" y="326"/>
                    <a:pt x="210" y="329"/>
                    <a:pt x="211" y="333"/>
                  </a:cubicBezTo>
                  <a:cubicBezTo>
                    <a:pt x="212" y="337"/>
                    <a:pt x="213" y="340"/>
                    <a:pt x="213" y="341"/>
                  </a:cubicBezTo>
                  <a:cubicBezTo>
                    <a:pt x="213" y="343"/>
                    <a:pt x="213" y="344"/>
                    <a:pt x="213" y="344"/>
                  </a:cubicBezTo>
                  <a:cubicBezTo>
                    <a:pt x="213" y="346"/>
                    <a:pt x="213" y="347"/>
                    <a:pt x="213" y="348"/>
                  </a:cubicBezTo>
                  <a:cubicBezTo>
                    <a:pt x="212" y="348"/>
                    <a:pt x="212" y="348"/>
                    <a:pt x="211" y="348"/>
                  </a:cubicBezTo>
                  <a:cubicBezTo>
                    <a:pt x="211" y="349"/>
                    <a:pt x="210" y="348"/>
                    <a:pt x="210" y="347"/>
                  </a:cubicBezTo>
                  <a:cubicBezTo>
                    <a:pt x="210" y="346"/>
                    <a:pt x="210" y="345"/>
                    <a:pt x="210" y="344"/>
                  </a:cubicBezTo>
                  <a:cubicBezTo>
                    <a:pt x="210" y="342"/>
                    <a:pt x="210" y="340"/>
                    <a:pt x="209" y="338"/>
                  </a:cubicBezTo>
                  <a:cubicBezTo>
                    <a:pt x="208" y="334"/>
                    <a:pt x="207" y="331"/>
                    <a:pt x="206" y="329"/>
                  </a:cubicBezTo>
                  <a:cubicBezTo>
                    <a:pt x="205" y="327"/>
                    <a:pt x="204" y="325"/>
                    <a:pt x="202" y="324"/>
                  </a:cubicBezTo>
                  <a:cubicBezTo>
                    <a:pt x="201" y="323"/>
                    <a:pt x="199" y="323"/>
                    <a:pt x="198" y="322"/>
                  </a:cubicBezTo>
                  <a:cubicBezTo>
                    <a:pt x="195" y="322"/>
                    <a:pt x="195" y="322"/>
                    <a:pt x="195" y="322"/>
                  </a:cubicBezTo>
                  <a:cubicBezTo>
                    <a:pt x="195" y="324"/>
                    <a:pt x="195" y="326"/>
                    <a:pt x="196" y="328"/>
                  </a:cubicBezTo>
                  <a:cubicBezTo>
                    <a:pt x="196" y="329"/>
                    <a:pt x="196" y="331"/>
                    <a:pt x="196" y="333"/>
                  </a:cubicBezTo>
                  <a:cubicBezTo>
                    <a:pt x="196" y="335"/>
                    <a:pt x="196" y="337"/>
                    <a:pt x="196" y="339"/>
                  </a:cubicBezTo>
                  <a:cubicBezTo>
                    <a:pt x="197" y="341"/>
                    <a:pt x="197" y="343"/>
                    <a:pt x="198" y="346"/>
                  </a:cubicBezTo>
                  <a:cubicBezTo>
                    <a:pt x="198" y="348"/>
                    <a:pt x="199" y="351"/>
                    <a:pt x="200" y="354"/>
                  </a:cubicBezTo>
                  <a:cubicBezTo>
                    <a:pt x="202" y="356"/>
                    <a:pt x="203" y="358"/>
                    <a:pt x="204" y="360"/>
                  </a:cubicBezTo>
                  <a:cubicBezTo>
                    <a:pt x="205" y="362"/>
                    <a:pt x="205" y="363"/>
                    <a:pt x="206" y="364"/>
                  </a:cubicBezTo>
                  <a:cubicBezTo>
                    <a:pt x="206" y="365"/>
                    <a:pt x="207" y="366"/>
                    <a:pt x="208" y="367"/>
                  </a:cubicBezTo>
                  <a:cubicBezTo>
                    <a:pt x="209" y="369"/>
                    <a:pt x="210" y="370"/>
                    <a:pt x="210" y="370"/>
                  </a:cubicBezTo>
                  <a:cubicBezTo>
                    <a:pt x="210" y="371"/>
                    <a:pt x="210" y="371"/>
                    <a:pt x="210" y="372"/>
                  </a:cubicBezTo>
                  <a:cubicBezTo>
                    <a:pt x="210" y="372"/>
                    <a:pt x="210" y="373"/>
                    <a:pt x="210" y="373"/>
                  </a:cubicBezTo>
                  <a:cubicBezTo>
                    <a:pt x="209" y="373"/>
                    <a:pt x="209" y="373"/>
                    <a:pt x="208" y="373"/>
                  </a:cubicBezTo>
                  <a:cubicBezTo>
                    <a:pt x="208" y="372"/>
                    <a:pt x="206" y="370"/>
                    <a:pt x="204" y="367"/>
                  </a:cubicBezTo>
                  <a:cubicBezTo>
                    <a:pt x="201" y="364"/>
                    <a:pt x="199" y="360"/>
                    <a:pt x="198" y="356"/>
                  </a:cubicBezTo>
                  <a:cubicBezTo>
                    <a:pt x="196" y="352"/>
                    <a:pt x="195" y="350"/>
                    <a:pt x="195" y="348"/>
                  </a:cubicBezTo>
                  <a:cubicBezTo>
                    <a:pt x="194" y="344"/>
                    <a:pt x="194" y="344"/>
                    <a:pt x="194" y="344"/>
                  </a:cubicBezTo>
                  <a:cubicBezTo>
                    <a:pt x="193" y="348"/>
                    <a:pt x="192" y="350"/>
                    <a:pt x="192" y="352"/>
                  </a:cubicBezTo>
                  <a:cubicBezTo>
                    <a:pt x="191" y="354"/>
                    <a:pt x="190" y="355"/>
                    <a:pt x="189" y="357"/>
                  </a:cubicBezTo>
                  <a:cubicBezTo>
                    <a:pt x="188" y="359"/>
                    <a:pt x="187" y="361"/>
                    <a:pt x="187" y="363"/>
                  </a:cubicBezTo>
                  <a:cubicBezTo>
                    <a:pt x="186" y="364"/>
                    <a:pt x="185" y="365"/>
                    <a:pt x="184" y="367"/>
                  </a:cubicBezTo>
                  <a:cubicBezTo>
                    <a:pt x="183" y="368"/>
                    <a:pt x="182" y="369"/>
                    <a:pt x="181" y="370"/>
                  </a:cubicBezTo>
                  <a:cubicBezTo>
                    <a:pt x="180" y="371"/>
                    <a:pt x="179" y="372"/>
                    <a:pt x="179" y="372"/>
                  </a:cubicBezTo>
                  <a:cubicBezTo>
                    <a:pt x="178" y="372"/>
                    <a:pt x="178" y="373"/>
                    <a:pt x="178" y="373"/>
                  </a:cubicBezTo>
                  <a:cubicBezTo>
                    <a:pt x="177" y="372"/>
                    <a:pt x="177" y="372"/>
                    <a:pt x="177" y="372"/>
                  </a:cubicBezTo>
                  <a:cubicBezTo>
                    <a:pt x="177" y="372"/>
                    <a:pt x="177" y="372"/>
                    <a:pt x="177" y="371"/>
                  </a:cubicBezTo>
                  <a:cubicBezTo>
                    <a:pt x="177" y="371"/>
                    <a:pt x="177" y="371"/>
                    <a:pt x="177" y="370"/>
                  </a:cubicBezTo>
                  <a:cubicBezTo>
                    <a:pt x="177" y="370"/>
                    <a:pt x="178" y="369"/>
                    <a:pt x="179" y="368"/>
                  </a:cubicBezTo>
                  <a:cubicBezTo>
                    <a:pt x="180" y="367"/>
                    <a:pt x="181" y="365"/>
                    <a:pt x="182" y="363"/>
                  </a:cubicBezTo>
                  <a:cubicBezTo>
                    <a:pt x="184" y="361"/>
                    <a:pt x="185" y="359"/>
                    <a:pt x="186" y="358"/>
                  </a:cubicBezTo>
                  <a:cubicBezTo>
                    <a:pt x="187" y="356"/>
                    <a:pt x="188" y="354"/>
                    <a:pt x="188" y="352"/>
                  </a:cubicBezTo>
                  <a:cubicBezTo>
                    <a:pt x="189" y="350"/>
                    <a:pt x="190" y="348"/>
                    <a:pt x="191" y="346"/>
                  </a:cubicBezTo>
                  <a:cubicBezTo>
                    <a:pt x="191" y="344"/>
                    <a:pt x="192" y="341"/>
                    <a:pt x="192" y="339"/>
                  </a:cubicBezTo>
                  <a:cubicBezTo>
                    <a:pt x="192" y="337"/>
                    <a:pt x="192" y="334"/>
                    <a:pt x="192" y="331"/>
                  </a:cubicBezTo>
                  <a:cubicBezTo>
                    <a:pt x="192" y="329"/>
                    <a:pt x="192" y="326"/>
                    <a:pt x="192" y="325"/>
                  </a:cubicBezTo>
                  <a:lnTo>
                    <a:pt x="192" y="322"/>
                  </a:lnTo>
                  <a:close/>
                  <a:moveTo>
                    <a:pt x="279" y="36"/>
                  </a:moveTo>
                  <a:cubicBezTo>
                    <a:pt x="279" y="36"/>
                    <a:pt x="279" y="35"/>
                    <a:pt x="279" y="35"/>
                  </a:cubicBezTo>
                  <a:cubicBezTo>
                    <a:pt x="279" y="33"/>
                    <a:pt x="279" y="33"/>
                    <a:pt x="279" y="33"/>
                  </a:cubicBezTo>
                  <a:cubicBezTo>
                    <a:pt x="276" y="33"/>
                    <a:pt x="273" y="33"/>
                    <a:pt x="273" y="32"/>
                  </a:cubicBezTo>
                  <a:cubicBezTo>
                    <a:pt x="272" y="31"/>
                    <a:pt x="271" y="31"/>
                    <a:pt x="271" y="30"/>
                  </a:cubicBezTo>
                  <a:cubicBezTo>
                    <a:pt x="271" y="29"/>
                    <a:pt x="271" y="29"/>
                    <a:pt x="271" y="28"/>
                  </a:cubicBezTo>
                  <a:cubicBezTo>
                    <a:pt x="271" y="28"/>
                    <a:pt x="271" y="27"/>
                    <a:pt x="271" y="27"/>
                  </a:cubicBezTo>
                  <a:cubicBezTo>
                    <a:pt x="271" y="27"/>
                    <a:pt x="271" y="27"/>
                    <a:pt x="271" y="27"/>
                  </a:cubicBezTo>
                  <a:cubicBezTo>
                    <a:pt x="272" y="26"/>
                    <a:pt x="272" y="26"/>
                    <a:pt x="272" y="26"/>
                  </a:cubicBezTo>
                  <a:cubicBezTo>
                    <a:pt x="273" y="27"/>
                    <a:pt x="273" y="27"/>
                    <a:pt x="273" y="27"/>
                  </a:cubicBezTo>
                  <a:cubicBezTo>
                    <a:pt x="273" y="27"/>
                    <a:pt x="273" y="27"/>
                    <a:pt x="273" y="27"/>
                  </a:cubicBezTo>
                  <a:cubicBezTo>
                    <a:pt x="273" y="29"/>
                    <a:pt x="273" y="29"/>
                    <a:pt x="273" y="29"/>
                  </a:cubicBezTo>
                  <a:cubicBezTo>
                    <a:pt x="273" y="30"/>
                    <a:pt x="274" y="30"/>
                    <a:pt x="274" y="30"/>
                  </a:cubicBezTo>
                  <a:cubicBezTo>
                    <a:pt x="275" y="31"/>
                    <a:pt x="276" y="31"/>
                    <a:pt x="277" y="31"/>
                  </a:cubicBezTo>
                  <a:cubicBezTo>
                    <a:pt x="278" y="31"/>
                    <a:pt x="279" y="31"/>
                    <a:pt x="280" y="31"/>
                  </a:cubicBezTo>
                  <a:cubicBezTo>
                    <a:pt x="282" y="31"/>
                    <a:pt x="283" y="31"/>
                    <a:pt x="284" y="30"/>
                  </a:cubicBezTo>
                  <a:cubicBezTo>
                    <a:pt x="285" y="30"/>
                    <a:pt x="286" y="29"/>
                    <a:pt x="286" y="29"/>
                  </a:cubicBezTo>
                  <a:cubicBezTo>
                    <a:pt x="286" y="28"/>
                    <a:pt x="286" y="28"/>
                    <a:pt x="287" y="27"/>
                  </a:cubicBezTo>
                  <a:cubicBezTo>
                    <a:pt x="287" y="26"/>
                    <a:pt x="287" y="26"/>
                    <a:pt x="287" y="26"/>
                  </a:cubicBezTo>
                  <a:cubicBezTo>
                    <a:pt x="288" y="25"/>
                    <a:pt x="288" y="25"/>
                    <a:pt x="288" y="25"/>
                  </a:cubicBezTo>
                  <a:cubicBezTo>
                    <a:pt x="289" y="25"/>
                    <a:pt x="289" y="26"/>
                    <a:pt x="289" y="27"/>
                  </a:cubicBezTo>
                  <a:cubicBezTo>
                    <a:pt x="289" y="29"/>
                    <a:pt x="289" y="30"/>
                    <a:pt x="288" y="31"/>
                  </a:cubicBezTo>
                  <a:cubicBezTo>
                    <a:pt x="287" y="31"/>
                    <a:pt x="286" y="32"/>
                    <a:pt x="286" y="32"/>
                  </a:cubicBezTo>
                  <a:cubicBezTo>
                    <a:pt x="285" y="33"/>
                    <a:pt x="283" y="33"/>
                    <a:pt x="281" y="33"/>
                  </a:cubicBezTo>
                  <a:cubicBezTo>
                    <a:pt x="281" y="35"/>
                    <a:pt x="281" y="35"/>
                    <a:pt x="281" y="35"/>
                  </a:cubicBezTo>
                  <a:cubicBezTo>
                    <a:pt x="281" y="36"/>
                    <a:pt x="281" y="36"/>
                    <a:pt x="281" y="36"/>
                  </a:cubicBezTo>
                  <a:cubicBezTo>
                    <a:pt x="284" y="36"/>
                    <a:pt x="287" y="36"/>
                    <a:pt x="290" y="36"/>
                  </a:cubicBezTo>
                  <a:cubicBezTo>
                    <a:pt x="293" y="36"/>
                    <a:pt x="295" y="36"/>
                    <a:pt x="295" y="37"/>
                  </a:cubicBezTo>
                  <a:cubicBezTo>
                    <a:pt x="296" y="37"/>
                    <a:pt x="296" y="37"/>
                    <a:pt x="296" y="38"/>
                  </a:cubicBezTo>
                  <a:cubicBezTo>
                    <a:pt x="296" y="38"/>
                    <a:pt x="296" y="38"/>
                    <a:pt x="296" y="38"/>
                  </a:cubicBezTo>
                  <a:cubicBezTo>
                    <a:pt x="295" y="39"/>
                    <a:pt x="295" y="39"/>
                    <a:pt x="294" y="39"/>
                  </a:cubicBezTo>
                  <a:cubicBezTo>
                    <a:pt x="294" y="39"/>
                    <a:pt x="292" y="39"/>
                    <a:pt x="288" y="39"/>
                  </a:cubicBezTo>
                  <a:cubicBezTo>
                    <a:pt x="285" y="39"/>
                    <a:pt x="283" y="39"/>
                    <a:pt x="281" y="39"/>
                  </a:cubicBezTo>
                  <a:cubicBezTo>
                    <a:pt x="281" y="40"/>
                    <a:pt x="281" y="40"/>
                    <a:pt x="281" y="40"/>
                  </a:cubicBezTo>
                  <a:cubicBezTo>
                    <a:pt x="281" y="42"/>
                    <a:pt x="281" y="42"/>
                    <a:pt x="281" y="42"/>
                  </a:cubicBezTo>
                  <a:cubicBezTo>
                    <a:pt x="283" y="42"/>
                    <a:pt x="284" y="42"/>
                    <a:pt x="286" y="42"/>
                  </a:cubicBezTo>
                  <a:cubicBezTo>
                    <a:pt x="287" y="42"/>
                    <a:pt x="288" y="42"/>
                    <a:pt x="289" y="43"/>
                  </a:cubicBezTo>
                  <a:cubicBezTo>
                    <a:pt x="290" y="43"/>
                    <a:pt x="290" y="44"/>
                    <a:pt x="291" y="44"/>
                  </a:cubicBezTo>
                  <a:cubicBezTo>
                    <a:pt x="291" y="45"/>
                    <a:pt x="291" y="46"/>
                    <a:pt x="291" y="46"/>
                  </a:cubicBezTo>
                  <a:cubicBezTo>
                    <a:pt x="291" y="47"/>
                    <a:pt x="291" y="48"/>
                    <a:pt x="291" y="49"/>
                  </a:cubicBezTo>
                  <a:cubicBezTo>
                    <a:pt x="291" y="50"/>
                    <a:pt x="291" y="50"/>
                    <a:pt x="291" y="51"/>
                  </a:cubicBezTo>
                  <a:cubicBezTo>
                    <a:pt x="290" y="52"/>
                    <a:pt x="290" y="52"/>
                    <a:pt x="290" y="52"/>
                  </a:cubicBezTo>
                  <a:cubicBezTo>
                    <a:pt x="290" y="53"/>
                    <a:pt x="290" y="53"/>
                    <a:pt x="291" y="54"/>
                  </a:cubicBezTo>
                  <a:cubicBezTo>
                    <a:pt x="291" y="54"/>
                    <a:pt x="291" y="55"/>
                    <a:pt x="291" y="57"/>
                  </a:cubicBezTo>
                  <a:cubicBezTo>
                    <a:pt x="292" y="58"/>
                    <a:pt x="292" y="59"/>
                    <a:pt x="292" y="61"/>
                  </a:cubicBezTo>
                  <a:cubicBezTo>
                    <a:pt x="292" y="62"/>
                    <a:pt x="293" y="63"/>
                    <a:pt x="293" y="65"/>
                  </a:cubicBezTo>
                  <a:cubicBezTo>
                    <a:pt x="293" y="70"/>
                    <a:pt x="293" y="70"/>
                    <a:pt x="293" y="70"/>
                  </a:cubicBezTo>
                  <a:cubicBezTo>
                    <a:pt x="293" y="71"/>
                    <a:pt x="293" y="72"/>
                    <a:pt x="293" y="73"/>
                  </a:cubicBezTo>
                  <a:cubicBezTo>
                    <a:pt x="293" y="75"/>
                    <a:pt x="293" y="75"/>
                    <a:pt x="293" y="75"/>
                  </a:cubicBezTo>
                  <a:cubicBezTo>
                    <a:pt x="293" y="76"/>
                    <a:pt x="293" y="76"/>
                    <a:pt x="293" y="77"/>
                  </a:cubicBezTo>
                  <a:cubicBezTo>
                    <a:pt x="293" y="77"/>
                    <a:pt x="292" y="77"/>
                    <a:pt x="292" y="77"/>
                  </a:cubicBezTo>
                  <a:cubicBezTo>
                    <a:pt x="292" y="77"/>
                    <a:pt x="291" y="77"/>
                    <a:pt x="291" y="76"/>
                  </a:cubicBezTo>
                  <a:cubicBezTo>
                    <a:pt x="291" y="76"/>
                    <a:pt x="291" y="76"/>
                    <a:pt x="291" y="75"/>
                  </a:cubicBezTo>
                  <a:cubicBezTo>
                    <a:pt x="291" y="74"/>
                    <a:pt x="291" y="73"/>
                    <a:pt x="291" y="71"/>
                  </a:cubicBezTo>
                  <a:cubicBezTo>
                    <a:pt x="290" y="67"/>
                    <a:pt x="290" y="67"/>
                    <a:pt x="290" y="67"/>
                  </a:cubicBezTo>
                  <a:cubicBezTo>
                    <a:pt x="290" y="66"/>
                    <a:pt x="290" y="65"/>
                    <a:pt x="290" y="63"/>
                  </a:cubicBezTo>
                  <a:cubicBezTo>
                    <a:pt x="290" y="60"/>
                    <a:pt x="289" y="59"/>
                    <a:pt x="289" y="58"/>
                  </a:cubicBezTo>
                  <a:cubicBezTo>
                    <a:pt x="289" y="57"/>
                    <a:pt x="289" y="56"/>
                    <a:pt x="288" y="54"/>
                  </a:cubicBezTo>
                  <a:cubicBezTo>
                    <a:pt x="287" y="54"/>
                    <a:pt x="286" y="54"/>
                    <a:pt x="286" y="54"/>
                  </a:cubicBezTo>
                  <a:cubicBezTo>
                    <a:pt x="285" y="55"/>
                    <a:pt x="284" y="55"/>
                    <a:pt x="281" y="55"/>
                  </a:cubicBezTo>
                  <a:cubicBezTo>
                    <a:pt x="281" y="56"/>
                    <a:pt x="281" y="56"/>
                    <a:pt x="281" y="57"/>
                  </a:cubicBezTo>
                  <a:cubicBezTo>
                    <a:pt x="281" y="57"/>
                    <a:pt x="281" y="58"/>
                    <a:pt x="281" y="59"/>
                  </a:cubicBezTo>
                  <a:cubicBezTo>
                    <a:pt x="281" y="60"/>
                    <a:pt x="281" y="60"/>
                    <a:pt x="281" y="60"/>
                  </a:cubicBezTo>
                  <a:cubicBezTo>
                    <a:pt x="282" y="60"/>
                    <a:pt x="284" y="60"/>
                    <a:pt x="285" y="60"/>
                  </a:cubicBezTo>
                  <a:cubicBezTo>
                    <a:pt x="285" y="59"/>
                    <a:pt x="285" y="59"/>
                    <a:pt x="285" y="58"/>
                  </a:cubicBezTo>
                  <a:cubicBezTo>
                    <a:pt x="285" y="58"/>
                    <a:pt x="285" y="58"/>
                    <a:pt x="285" y="57"/>
                  </a:cubicBezTo>
                  <a:cubicBezTo>
                    <a:pt x="285" y="57"/>
                    <a:pt x="285" y="56"/>
                    <a:pt x="285" y="56"/>
                  </a:cubicBezTo>
                  <a:cubicBezTo>
                    <a:pt x="286" y="56"/>
                    <a:pt x="286" y="56"/>
                    <a:pt x="286" y="56"/>
                  </a:cubicBezTo>
                  <a:cubicBezTo>
                    <a:pt x="287" y="56"/>
                    <a:pt x="287" y="56"/>
                    <a:pt x="287" y="58"/>
                  </a:cubicBezTo>
                  <a:cubicBezTo>
                    <a:pt x="287" y="59"/>
                    <a:pt x="287" y="60"/>
                    <a:pt x="287" y="60"/>
                  </a:cubicBezTo>
                  <a:cubicBezTo>
                    <a:pt x="287" y="61"/>
                    <a:pt x="287" y="61"/>
                    <a:pt x="287" y="62"/>
                  </a:cubicBezTo>
                  <a:cubicBezTo>
                    <a:pt x="287" y="64"/>
                    <a:pt x="287" y="65"/>
                    <a:pt x="287" y="67"/>
                  </a:cubicBezTo>
                  <a:cubicBezTo>
                    <a:pt x="286" y="68"/>
                    <a:pt x="285" y="69"/>
                    <a:pt x="284" y="69"/>
                  </a:cubicBezTo>
                  <a:cubicBezTo>
                    <a:pt x="282" y="70"/>
                    <a:pt x="281" y="70"/>
                    <a:pt x="279" y="70"/>
                  </a:cubicBezTo>
                  <a:cubicBezTo>
                    <a:pt x="277" y="70"/>
                    <a:pt x="276" y="70"/>
                    <a:pt x="274" y="69"/>
                  </a:cubicBezTo>
                  <a:cubicBezTo>
                    <a:pt x="274" y="68"/>
                    <a:pt x="273" y="68"/>
                    <a:pt x="273" y="67"/>
                  </a:cubicBezTo>
                  <a:cubicBezTo>
                    <a:pt x="273" y="66"/>
                    <a:pt x="272" y="65"/>
                    <a:pt x="272" y="65"/>
                  </a:cubicBezTo>
                  <a:cubicBezTo>
                    <a:pt x="272" y="64"/>
                    <a:pt x="272" y="63"/>
                    <a:pt x="272" y="62"/>
                  </a:cubicBezTo>
                  <a:cubicBezTo>
                    <a:pt x="272" y="61"/>
                    <a:pt x="272" y="60"/>
                    <a:pt x="272" y="59"/>
                  </a:cubicBezTo>
                  <a:cubicBezTo>
                    <a:pt x="272" y="58"/>
                    <a:pt x="273" y="58"/>
                    <a:pt x="273" y="57"/>
                  </a:cubicBezTo>
                  <a:cubicBezTo>
                    <a:pt x="273" y="57"/>
                    <a:pt x="273" y="56"/>
                    <a:pt x="274" y="56"/>
                  </a:cubicBezTo>
                  <a:cubicBezTo>
                    <a:pt x="275" y="57"/>
                    <a:pt x="275" y="57"/>
                    <a:pt x="275" y="57"/>
                  </a:cubicBezTo>
                  <a:cubicBezTo>
                    <a:pt x="275" y="58"/>
                    <a:pt x="275" y="58"/>
                    <a:pt x="275" y="58"/>
                  </a:cubicBezTo>
                  <a:cubicBezTo>
                    <a:pt x="275" y="58"/>
                    <a:pt x="275" y="58"/>
                    <a:pt x="275" y="58"/>
                  </a:cubicBezTo>
                  <a:cubicBezTo>
                    <a:pt x="275" y="59"/>
                    <a:pt x="275" y="59"/>
                    <a:pt x="275" y="59"/>
                  </a:cubicBezTo>
                  <a:cubicBezTo>
                    <a:pt x="275" y="60"/>
                    <a:pt x="275" y="60"/>
                    <a:pt x="275" y="60"/>
                  </a:cubicBezTo>
                  <a:cubicBezTo>
                    <a:pt x="276" y="60"/>
                    <a:pt x="277" y="60"/>
                    <a:pt x="279" y="60"/>
                  </a:cubicBezTo>
                  <a:cubicBezTo>
                    <a:pt x="279" y="55"/>
                    <a:pt x="279" y="55"/>
                    <a:pt x="279" y="55"/>
                  </a:cubicBezTo>
                  <a:cubicBezTo>
                    <a:pt x="275" y="55"/>
                    <a:pt x="273" y="55"/>
                    <a:pt x="273" y="54"/>
                  </a:cubicBezTo>
                  <a:cubicBezTo>
                    <a:pt x="271" y="54"/>
                    <a:pt x="271" y="54"/>
                    <a:pt x="271" y="54"/>
                  </a:cubicBezTo>
                  <a:cubicBezTo>
                    <a:pt x="271" y="54"/>
                    <a:pt x="270" y="55"/>
                    <a:pt x="270" y="56"/>
                  </a:cubicBezTo>
                  <a:cubicBezTo>
                    <a:pt x="270" y="57"/>
                    <a:pt x="270" y="57"/>
                    <a:pt x="270" y="58"/>
                  </a:cubicBezTo>
                  <a:cubicBezTo>
                    <a:pt x="269" y="59"/>
                    <a:pt x="269" y="61"/>
                    <a:pt x="269" y="62"/>
                  </a:cubicBezTo>
                  <a:cubicBezTo>
                    <a:pt x="269" y="64"/>
                    <a:pt x="269" y="65"/>
                    <a:pt x="269" y="66"/>
                  </a:cubicBezTo>
                  <a:cubicBezTo>
                    <a:pt x="269" y="68"/>
                    <a:pt x="269" y="69"/>
                    <a:pt x="269" y="70"/>
                  </a:cubicBezTo>
                  <a:cubicBezTo>
                    <a:pt x="269" y="71"/>
                    <a:pt x="269" y="72"/>
                    <a:pt x="269" y="72"/>
                  </a:cubicBezTo>
                  <a:cubicBezTo>
                    <a:pt x="269" y="75"/>
                    <a:pt x="269" y="75"/>
                    <a:pt x="269" y="75"/>
                  </a:cubicBezTo>
                  <a:cubicBezTo>
                    <a:pt x="269" y="76"/>
                    <a:pt x="269" y="76"/>
                    <a:pt x="269" y="76"/>
                  </a:cubicBezTo>
                  <a:cubicBezTo>
                    <a:pt x="268" y="77"/>
                    <a:pt x="268" y="77"/>
                    <a:pt x="268" y="77"/>
                  </a:cubicBezTo>
                  <a:cubicBezTo>
                    <a:pt x="267" y="77"/>
                    <a:pt x="267" y="77"/>
                    <a:pt x="267" y="76"/>
                  </a:cubicBezTo>
                  <a:cubicBezTo>
                    <a:pt x="266" y="76"/>
                    <a:pt x="266" y="75"/>
                    <a:pt x="266" y="74"/>
                  </a:cubicBezTo>
                  <a:cubicBezTo>
                    <a:pt x="266" y="72"/>
                    <a:pt x="266" y="71"/>
                    <a:pt x="266" y="71"/>
                  </a:cubicBezTo>
                  <a:cubicBezTo>
                    <a:pt x="266" y="70"/>
                    <a:pt x="266" y="70"/>
                    <a:pt x="266" y="68"/>
                  </a:cubicBezTo>
                  <a:cubicBezTo>
                    <a:pt x="266" y="66"/>
                    <a:pt x="266" y="65"/>
                    <a:pt x="266" y="64"/>
                  </a:cubicBezTo>
                  <a:cubicBezTo>
                    <a:pt x="267" y="62"/>
                    <a:pt x="267" y="61"/>
                    <a:pt x="267" y="59"/>
                  </a:cubicBezTo>
                  <a:cubicBezTo>
                    <a:pt x="267" y="58"/>
                    <a:pt x="267" y="56"/>
                    <a:pt x="268" y="55"/>
                  </a:cubicBezTo>
                  <a:cubicBezTo>
                    <a:pt x="268" y="54"/>
                    <a:pt x="269" y="53"/>
                    <a:pt x="269" y="51"/>
                  </a:cubicBezTo>
                  <a:cubicBezTo>
                    <a:pt x="269" y="51"/>
                    <a:pt x="269" y="50"/>
                    <a:pt x="269" y="50"/>
                  </a:cubicBezTo>
                  <a:cubicBezTo>
                    <a:pt x="269" y="50"/>
                    <a:pt x="269" y="49"/>
                    <a:pt x="269" y="47"/>
                  </a:cubicBezTo>
                  <a:cubicBezTo>
                    <a:pt x="269" y="46"/>
                    <a:pt x="269" y="45"/>
                    <a:pt x="270" y="44"/>
                  </a:cubicBezTo>
                  <a:cubicBezTo>
                    <a:pt x="271" y="43"/>
                    <a:pt x="272" y="43"/>
                    <a:pt x="273" y="42"/>
                  </a:cubicBezTo>
                  <a:cubicBezTo>
                    <a:pt x="274" y="42"/>
                    <a:pt x="276" y="42"/>
                    <a:pt x="279" y="42"/>
                  </a:cubicBezTo>
                  <a:cubicBezTo>
                    <a:pt x="279" y="41"/>
                    <a:pt x="279" y="40"/>
                    <a:pt x="279" y="39"/>
                  </a:cubicBezTo>
                  <a:cubicBezTo>
                    <a:pt x="273" y="39"/>
                    <a:pt x="270" y="39"/>
                    <a:pt x="269" y="39"/>
                  </a:cubicBezTo>
                  <a:cubicBezTo>
                    <a:pt x="267" y="39"/>
                    <a:pt x="267" y="39"/>
                    <a:pt x="266" y="39"/>
                  </a:cubicBezTo>
                  <a:cubicBezTo>
                    <a:pt x="265" y="39"/>
                    <a:pt x="264" y="39"/>
                    <a:pt x="264" y="38"/>
                  </a:cubicBezTo>
                  <a:cubicBezTo>
                    <a:pt x="264" y="38"/>
                    <a:pt x="264" y="38"/>
                    <a:pt x="265" y="37"/>
                  </a:cubicBezTo>
                  <a:cubicBezTo>
                    <a:pt x="265" y="37"/>
                    <a:pt x="265" y="37"/>
                    <a:pt x="266" y="37"/>
                  </a:cubicBezTo>
                  <a:cubicBezTo>
                    <a:pt x="266" y="37"/>
                    <a:pt x="266" y="37"/>
                    <a:pt x="267" y="37"/>
                  </a:cubicBezTo>
                  <a:cubicBezTo>
                    <a:pt x="271" y="37"/>
                    <a:pt x="271" y="37"/>
                    <a:pt x="271" y="37"/>
                  </a:cubicBezTo>
                  <a:cubicBezTo>
                    <a:pt x="275" y="37"/>
                    <a:pt x="275" y="37"/>
                    <a:pt x="275" y="37"/>
                  </a:cubicBezTo>
                  <a:lnTo>
                    <a:pt x="279" y="36"/>
                  </a:lnTo>
                  <a:close/>
                  <a:moveTo>
                    <a:pt x="272" y="49"/>
                  </a:moveTo>
                  <a:cubicBezTo>
                    <a:pt x="271" y="48"/>
                    <a:pt x="271" y="48"/>
                    <a:pt x="271" y="48"/>
                  </a:cubicBezTo>
                  <a:cubicBezTo>
                    <a:pt x="271" y="47"/>
                    <a:pt x="271" y="47"/>
                    <a:pt x="271" y="47"/>
                  </a:cubicBezTo>
                  <a:cubicBezTo>
                    <a:pt x="271" y="46"/>
                    <a:pt x="271" y="46"/>
                    <a:pt x="271" y="46"/>
                  </a:cubicBezTo>
                  <a:cubicBezTo>
                    <a:pt x="271" y="46"/>
                    <a:pt x="272" y="46"/>
                    <a:pt x="272" y="45"/>
                  </a:cubicBezTo>
                  <a:cubicBezTo>
                    <a:pt x="273" y="45"/>
                    <a:pt x="275" y="44"/>
                    <a:pt x="279" y="44"/>
                  </a:cubicBezTo>
                  <a:cubicBezTo>
                    <a:pt x="279" y="46"/>
                    <a:pt x="279" y="46"/>
                    <a:pt x="279" y="46"/>
                  </a:cubicBezTo>
                  <a:cubicBezTo>
                    <a:pt x="279" y="47"/>
                    <a:pt x="279" y="47"/>
                    <a:pt x="279" y="47"/>
                  </a:cubicBezTo>
                  <a:cubicBezTo>
                    <a:pt x="277" y="47"/>
                    <a:pt x="276" y="47"/>
                    <a:pt x="275" y="47"/>
                  </a:cubicBezTo>
                  <a:cubicBezTo>
                    <a:pt x="274" y="48"/>
                    <a:pt x="273" y="48"/>
                    <a:pt x="272" y="49"/>
                  </a:cubicBezTo>
                  <a:close/>
                  <a:moveTo>
                    <a:pt x="279" y="49"/>
                  </a:moveTo>
                  <a:cubicBezTo>
                    <a:pt x="279" y="53"/>
                    <a:pt x="279" y="53"/>
                    <a:pt x="279" y="53"/>
                  </a:cubicBezTo>
                  <a:cubicBezTo>
                    <a:pt x="277" y="53"/>
                    <a:pt x="276" y="53"/>
                    <a:pt x="275" y="52"/>
                  </a:cubicBezTo>
                  <a:cubicBezTo>
                    <a:pt x="274" y="52"/>
                    <a:pt x="273" y="52"/>
                    <a:pt x="273" y="52"/>
                  </a:cubicBezTo>
                  <a:cubicBezTo>
                    <a:pt x="273" y="51"/>
                    <a:pt x="273" y="51"/>
                    <a:pt x="273" y="51"/>
                  </a:cubicBezTo>
                  <a:cubicBezTo>
                    <a:pt x="274" y="50"/>
                    <a:pt x="274" y="50"/>
                    <a:pt x="274" y="50"/>
                  </a:cubicBezTo>
                  <a:cubicBezTo>
                    <a:pt x="275" y="49"/>
                    <a:pt x="276" y="49"/>
                    <a:pt x="279" y="49"/>
                  </a:cubicBezTo>
                  <a:close/>
                  <a:moveTo>
                    <a:pt x="285" y="62"/>
                  </a:moveTo>
                  <a:cubicBezTo>
                    <a:pt x="285" y="64"/>
                    <a:pt x="285" y="64"/>
                    <a:pt x="285" y="64"/>
                  </a:cubicBezTo>
                  <a:cubicBezTo>
                    <a:pt x="285" y="65"/>
                    <a:pt x="284" y="66"/>
                    <a:pt x="284" y="67"/>
                  </a:cubicBezTo>
                  <a:cubicBezTo>
                    <a:pt x="283" y="67"/>
                    <a:pt x="282" y="68"/>
                    <a:pt x="280" y="68"/>
                  </a:cubicBezTo>
                  <a:cubicBezTo>
                    <a:pt x="277" y="68"/>
                    <a:pt x="276" y="67"/>
                    <a:pt x="276" y="66"/>
                  </a:cubicBezTo>
                  <a:cubicBezTo>
                    <a:pt x="275" y="65"/>
                    <a:pt x="275" y="65"/>
                    <a:pt x="275" y="64"/>
                  </a:cubicBezTo>
                  <a:cubicBezTo>
                    <a:pt x="275" y="63"/>
                    <a:pt x="275" y="63"/>
                    <a:pt x="275" y="62"/>
                  </a:cubicBezTo>
                  <a:cubicBezTo>
                    <a:pt x="278" y="62"/>
                    <a:pt x="280" y="62"/>
                    <a:pt x="281" y="62"/>
                  </a:cubicBezTo>
                  <a:cubicBezTo>
                    <a:pt x="282" y="62"/>
                    <a:pt x="283" y="62"/>
                    <a:pt x="285" y="62"/>
                  </a:cubicBezTo>
                  <a:close/>
                  <a:moveTo>
                    <a:pt x="281" y="52"/>
                  </a:moveTo>
                  <a:cubicBezTo>
                    <a:pt x="281" y="49"/>
                    <a:pt x="281" y="49"/>
                    <a:pt x="281" y="49"/>
                  </a:cubicBezTo>
                  <a:cubicBezTo>
                    <a:pt x="283" y="49"/>
                    <a:pt x="284" y="49"/>
                    <a:pt x="285" y="50"/>
                  </a:cubicBezTo>
                  <a:cubicBezTo>
                    <a:pt x="286" y="50"/>
                    <a:pt x="286" y="51"/>
                    <a:pt x="287" y="51"/>
                  </a:cubicBezTo>
                  <a:cubicBezTo>
                    <a:pt x="286" y="52"/>
                    <a:pt x="285" y="52"/>
                    <a:pt x="284" y="52"/>
                  </a:cubicBezTo>
                  <a:cubicBezTo>
                    <a:pt x="284" y="52"/>
                    <a:pt x="283" y="52"/>
                    <a:pt x="281" y="52"/>
                  </a:cubicBezTo>
                  <a:close/>
                  <a:moveTo>
                    <a:pt x="281" y="44"/>
                  </a:moveTo>
                  <a:cubicBezTo>
                    <a:pt x="285" y="44"/>
                    <a:pt x="288" y="44"/>
                    <a:pt x="288" y="45"/>
                  </a:cubicBezTo>
                  <a:cubicBezTo>
                    <a:pt x="289" y="45"/>
                    <a:pt x="289" y="46"/>
                    <a:pt x="289" y="47"/>
                  </a:cubicBezTo>
                  <a:cubicBezTo>
                    <a:pt x="289" y="47"/>
                    <a:pt x="289" y="48"/>
                    <a:pt x="289" y="48"/>
                  </a:cubicBezTo>
                  <a:cubicBezTo>
                    <a:pt x="289" y="48"/>
                    <a:pt x="289" y="49"/>
                    <a:pt x="288" y="49"/>
                  </a:cubicBezTo>
                  <a:cubicBezTo>
                    <a:pt x="287" y="48"/>
                    <a:pt x="287" y="48"/>
                    <a:pt x="287" y="48"/>
                  </a:cubicBezTo>
                  <a:cubicBezTo>
                    <a:pt x="287" y="48"/>
                    <a:pt x="286" y="48"/>
                    <a:pt x="285" y="47"/>
                  </a:cubicBezTo>
                  <a:cubicBezTo>
                    <a:pt x="284" y="47"/>
                    <a:pt x="283" y="47"/>
                    <a:pt x="281" y="47"/>
                  </a:cubicBezTo>
                  <a:cubicBezTo>
                    <a:pt x="281" y="45"/>
                    <a:pt x="281" y="45"/>
                    <a:pt x="281" y="45"/>
                  </a:cubicBezTo>
                  <a:cubicBezTo>
                    <a:pt x="281" y="45"/>
                    <a:pt x="281" y="45"/>
                    <a:pt x="281" y="44"/>
                  </a:cubicBezTo>
                  <a:close/>
                  <a:moveTo>
                    <a:pt x="225" y="71"/>
                  </a:moveTo>
                  <a:cubicBezTo>
                    <a:pt x="228" y="68"/>
                    <a:pt x="230" y="65"/>
                    <a:pt x="231" y="64"/>
                  </a:cubicBezTo>
                  <a:cubicBezTo>
                    <a:pt x="231" y="63"/>
                    <a:pt x="232" y="62"/>
                    <a:pt x="232" y="61"/>
                  </a:cubicBezTo>
                  <a:cubicBezTo>
                    <a:pt x="232" y="60"/>
                    <a:pt x="233" y="59"/>
                    <a:pt x="233" y="59"/>
                  </a:cubicBezTo>
                  <a:cubicBezTo>
                    <a:pt x="233" y="58"/>
                    <a:pt x="233" y="57"/>
                    <a:pt x="233" y="56"/>
                  </a:cubicBezTo>
                  <a:cubicBezTo>
                    <a:pt x="233" y="49"/>
                    <a:pt x="233" y="49"/>
                    <a:pt x="233" y="49"/>
                  </a:cubicBezTo>
                  <a:cubicBezTo>
                    <a:pt x="233" y="38"/>
                    <a:pt x="233" y="38"/>
                    <a:pt x="233" y="38"/>
                  </a:cubicBezTo>
                  <a:cubicBezTo>
                    <a:pt x="233" y="34"/>
                    <a:pt x="233" y="32"/>
                    <a:pt x="233" y="31"/>
                  </a:cubicBezTo>
                  <a:cubicBezTo>
                    <a:pt x="233" y="31"/>
                    <a:pt x="233" y="30"/>
                    <a:pt x="233" y="30"/>
                  </a:cubicBezTo>
                  <a:cubicBezTo>
                    <a:pt x="233" y="29"/>
                    <a:pt x="233" y="29"/>
                    <a:pt x="233" y="28"/>
                  </a:cubicBezTo>
                  <a:cubicBezTo>
                    <a:pt x="234" y="28"/>
                    <a:pt x="234" y="28"/>
                    <a:pt x="234" y="28"/>
                  </a:cubicBezTo>
                  <a:cubicBezTo>
                    <a:pt x="235" y="28"/>
                    <a:pt x="235" y="28"/>
                    <a:pt x="235" y="29"/>
                  </a:cubicBezTo>
                  <a:cubicBezTo>
                    <a:pt x="235" y="29"/>
                    <a:pt x="235" y="30"/>
                    <a:pt x="235" y="31"/>
                  </a:cubicBezTo>
                  <a:cubicBezTo>
                    <a:pt x="235" y="32"/>
                    <a:pt x="235" y="33"/>
                    <a:pt x="235" y="35"/>
                  </a:cubicBezTo>
                  <a:cubicBezTo>
                    <a:pt x="235" y="45"/>
                    <a:pt x="235" y="45"/>
                    <a:pt x="235" y="45"/>
                  </a:cubicBezTo>
                  <a:cubicBezTo>
                    <a:pt x="235" y="51"/>
                    <a:pt x="235" y="51"/>
                    <a:pt x="235" y="51"/>
                  </a:cubicBezTo>
                  <a:cubicBezTo>
                    <a:pt x="235" y="54"/>
                    <a:pt x="235" y="56"/>
                    <a:pt x="236" y="57"/>
                  </a:cubicBezTo>
                  <a:cubicBezTo>
                    <a:pt x="236" y="58"/>
                    <a:pt x="236" y="58"/>
                    <a:pt x="236" y="59"/>
                  </a:cubicBezTo>
                  <a:cubicBezTo>
                    <a:pt x="236" y="60"/>
                    <a:pt x="237" y="61"/>
                    <a:pt x="237" y="62"/>
                  </a:cubicBezTo>
                  <a:cubicBezTo>
                    <a:pt x="238" y="63"/>
                    <a:pt x="238" y="64"/>
                    <a:pt x="239" y="66"/>
                  </a:cubicBezTo>
                  <a:cubicBezTo>
                    <a:pt x="240" y="67"/>
                    <a:pt x="241" y="69"/>
                    <a:pt x="243" y="71"/>
                  </a:cubicBezTo>
                  <a:cubicBezTo>
                    <a:pt x="243" y="71"/>
                    <a:pt x="244" y="70"/>
                    <a:pt x="244" y="70"/>
                  </a:cubicBezTo>
                  <a:cubicBezTo>
                    <a:pt x="244" y="69"/>
                    <a:pt x="245" y="68"/>
                    <a:pt x="245" y="67"/>
                  </a:cubicBezTo>
                  <a:cubicBezTo>
                    <a:pt x="245" y="65"/>
                    <a:pt x="245" y="63"/>
                    <a:pt x="245" y="60"/>
                  </a:cubicBezTo>
                  <a:cubicBezTo>
                    <a:pt x="245" y="45"/>
                    <a:pt x="245" y="45"/>
                    <a:pt x="245" y="45"/>
                  </a:cubicBezTo>
                  <a:cubicBezTo>
                    <a:pt x="245" y="43"/>
                    <a:pt x="245" y="42"/>
                    <a:pt x="245" y="41"/>
                  </a:cubicBezTo>
                  <a:cubicBezTo>
                    <a:pt x="245" y="36"/>
                    <a:pt x="245" y="36"/>
                    <a:pt x="245" y="36"/>
                  </a:cubicBezTo>
                  <a:cubicBezTo>
                    <a:pt x="245" y="35"/>
                    <a:pt x="245" y="35"/>
                    <a:pt x="245" y="34"/>
                  </a:cubicBezTo>
                  <a:cubicBezTo>
                    <a:pt x="245" y="33"/>
                    <a:pt x="245" y="32"/>
                    <a:pt x="245" y="32"/>
                  </a:cubicBezTo>
                  <a:cubicBezTo>
                    <a:pt x="246" y="31"/>
                    <a:pt x="246" y="31"/>
                    <a:pt x="246" y="31"/>
                  </a:cubicBezTo>
                  <a:cubicBezTo>
                    <a:pt x="247" y="32"/>
                    <a:pt x="247" y="32"/>
                    <a:pt x="247" y="32"/>
                  </a:cubicBezTo>
                  <a:cubicBezTo>
                    <a:pt x="247" y="32"/>
                    <a:pt x="247" y="32"/>
                    <a:pt x="247" y="33"/>
                  </a:cubicBezTo>
                  <a:cubicBezTo>
                    <a:pt x="247" y="35"/>
                    <a:pt x="247" y="35"/>
                    <a:pt x="247" y="35"/>
                  </a:cubicBezTo>
                  <a:cubicBezTo>
                    <a:pt x="247" y="38"/>
                    <a:pt x="247" y="38"/>
                    <a:pt x="247" y="38"/>
                  </a:cubicBezTo>
                  <a:cubicBezTo>
                    <a:pt x="248" y="42"/>
                    <a:pt x="248" y="42"/>
                    <a:pt x="248" y="42"/>
                  </a:cubicBezTo>
                  <a:cubicBezTo>
                    <a:pt x="248" y="44"/>
                    <a:pt x="248" y="47"/>
                    <a:pt x="248" y="51"/>
                  </a:cubicBezTo>
                  <a:cubicBezTo>
                    <a:pt x="248" y="55"/>
                    <a:pt x="248" y="58"/>
                    <a:pt x="248" y="60"/>
                  </a:cubicBezTo>
                  <a:cubicBezTo>
                    <a:pt x="248" y="61"/>
                    <a:pt x="247" y="64"/>
                    <a:pt x="247" y="67"/>
                  </a:cubicBezTo>
                  <a:cubicBezTo>
                    <a:pt x="247" y="70"/>
                    <a:pt x="246" y="72"/>
                    <a:pt x="244" y="73"/>
                  </a:cubicBezTo>
                  <a:cubicBezTo>
                    <a:pt x="242" y="75"/>
                    <a:pt x="239" y="76"/>
                    <a:pt x="233" y="76"/>
                  </a:cubicBezTo>
                  <a:cubicBezTo>
                    <a:pt x="230" y="76"/>
                    <a:pt x="228" y="75"/>
                    <a:pt x="227" y="75"/>
                  </a:cubicBezTo>
                  <a:cubicBezTo>
                    <a:pt x="226" y="75"/>
                    <a:pt x="225" y="74"/>
                    <a:pt x="224" y="74"/>
                  </a:cubicBezTo>
                  <a:cubicBezTo>
                    <a:pt x="223" y="73"/>
                    <a:pt x="223" y="72"/>
                    <a:pt x="222" y="71"/>
                  </a:cubicBezTo>
                  <a:cubicBezTo>
                    <a:pt x="221" y="69"/>
                    <a:pt x="221" y="68"/>
                    <a:pt x="221" y="66"/>
                  </a:cubicBezTo>
                  <a:cubicBezTo>
                    <a:pt x="221" y="64"/>
                    <a:pt x="220" y="62"/>
                    <a:pt x="220" y="60"/>
                  </a:cubicBezTo>
                  <a:cubicBezTo>
                    <a:pt x="220" y="58"/>
                    <a:pt x="220" y="55"/>
                    <a:pt x="220" y="52"/>
                  </a:cubicBezTo>
                  <a:cubicBezTo>
                    <a:pt x="220" y="49"/>
                    <a:pt x="220" y="47"/>
                    <a:pt x="220" y="45"/>
                  </a:cubicBezTo>
                  <a:cubicBezTo>
                    <a:pt x="220" y="42"/>
                    <a:pt x="220" y="41"/>
                    <a:pt x="220" y="40"/>
                  </a:cubicBezTo>
                  <a:cubicBezTo>
                    <a:pt x="220" y="39"/>
                    <a:pt x="220" y="38"/>
                    <a:pt x="220" y="37"/>
                  </a:cubicBezTo>
                  <a:cubicBezTo>
                    <a:pt x="220" y="36"/>
                    <a:pt x="220" y="35"/>
                    <a:pt x="221" y="34"/>
                  </a:cubicBezTo>
                  <a:cubicBezTo>
                    <a:pt x="221" y="33"/>
                    <a:pt x="221" y="33"/>
                    <a:pt x="221" y="33"/>
                  </a:cubicBezTo>
                  <a:cubicBezTo>
                    <a:pt x="221" y="32"/>
                    <a:pt x="222" y="32"/>
                    <a:pt x="222" y="32"/>
                  </a:cubicBezTo>
                  <a:cubicBezTo>
                    <a:pt x="222" y="32"/>
                    <a:pt x="223" y="33"/>
                    <a:pt x="223" y="33"/>
                  </a:cubicBezTo>
                  <a:cubicBezTo>
                    <a:pt x="223" y="34"/>
                    <a:pt x="223" y="34"/>
                    <a:pt x="223" y="35"/>
                  </a:cubicBezTo>
                  <a:cubicBezTo>
                    <a:pt x="223" y="36"/>
                    <a:pt x="223" y="36"/>
                    <a:pt x="223" y="36"/>
                  </a:cubicBezTo>
                  <a:cubicBezTo>
                    <a:pt x="223" y="37"/>
                    <a:pt x="223" y="41"/>
                    <a:pt x="223" y="46"/>
                  </a:cubicBezTo>
                  <a:cubicBezTo>
                    <a:pt x="223" y="51"/>
                    <a:pt x="223" y="51"/>
                    <a:pt x="223" y="51"/>
                  </a:cubicBezTo>
                  <a:cubicBezTo>
                    <a:pt x="223" y="55"/>
                    <a:pt x="223" y="57"/>
                    <a:pt x="223" y="60"/>
                  </a:cubicBezTo>
                  <a:cubicBezTo>
                    <a:pt x="223" y="62"/>
                    <a:pt x="223" y="64"/>
                    <a:pt x="223" y="66"/>
                  </a:cubicBezTo>
                  <a:cubicBezTo>
                    <a:pt x="223" y="68"/>
                    <a:pt x="224" y="69"/>
                    <a:pt x="224" y="69"/>
                  </a:cubicBezTo>
                  <a:lnTo>
                    <a:pt x="225" y="71"/>
                  </a:lnTo>
                  <a:close/>
                  <a:moveTo>
                    <a:pt x="241" y="72"/>
                  </a:moveTo>
                  <a:cubicBezTo>
                    <a:pt x="239" y="73"/>
                    <a:pt x="236" y="73"/>
                    <a:pt x="234" y="73"/>
                  </a:cubicBezTo>
                  <a:cubicBezTo>
                    <a:pt x="231" y="73"/>
                    <a:pt x="230" y="73"/>
                    <a:pt x="229" y="73"/>
                  </a:cubicBezTo>
                  <a:cubicBezTo>
                    <a:pt x="229" y="73"/>
                    <a:pt x="228" y="73"/>
                    <a:pt x="228" y="73"/>
                  </a:cubicBezTo>
                  <a:cubicBezTo>
                    <a:pt x="230" y="69"/>
                    <a:pt x="232" y="67"/>
                    <a:pt x="233" y="66"/>
                  </a:cubicBezTo>
                  <a:cubicBezTo>
                    <a:pt x="233" y="65"/>
                    <a:pt x="234" y="63"/>
                    <a:pt x="234" y="62"/>
                  </a:cubicBezTo>
                  <a:cubicBezTo>
                    <a:pt x="235" y="64"/>
                    <a:pt x="236" y="65"/>
                    <a:pt x="237" y="66"/>
                  </a:cubicBezTo>
                  <a:cubicBezTo>
                    <a:pt x="237" y="68"/>
                    <a:pt x="239" y="70"/>
                    <a:pt x="241" y="72"/>
                  </a:cubicBezTo>
                  <a:close/>
                  <a:moveTo>
                    <a:pt x="45" y="287"/>
                  </a:moveTo>
                  <a:cubicBezTo>
                    <a:pt x="39" y="285"/>
                    <a:pt x="44" y="272"/>
                    <a:pt x="52" y="273"/>
                  </a:cubicBezTo>
                  <a:cubicBezTo>
                    <a:pt x="53" y="274"/>
                    <a:pt x="55" y="274"/>
                    <a:pt x="56" y="272"/>
                  </a:cubicBezTo>
                  <a:cubicBezTo>
                    <a:pt x="57" y="272"/>
                    <a:pt x="56" y="270"/>
                    <a:pt x="55" y="270"/>
                  </a:cubicBezTo>
                  <a:cubicBezTo>
                    <a:pt x="40" y="265"/>
                    <a:pt x="41" y="229"/>
                    <a:pt x="60" y="227"/>
                  </a:cubicBezTo>
                  <a:cubicBezTo>
                    <a:pt x="63" y="226"/>
                    <a:pt x="67" y="227"/>
                    <a:pt x="69" y="229"/>
                  </a:cubicBezTo>
                  <a:cubicBezTo>
                    <a:pt x="72" y="231"/>
                    <a:pt x="69" y="234"/>
                    <a:pt x="67" y="231"/>
                  </a:cubicBezTo>
                  <a:cubicBezTo>
                    <a:pt x="64" y="229"/>
                    <a:pt x="65" y="229"/>
                    <a:pt x="61" y="229"/>
                  </a:cubicBezTo>
                  <a:cubicBezTo>
                    <a:pt x="59" y="229"/>
                    <a:pt x="56" y="230"/>
                    <a:pt x="55" y="233"/>
                  </a:cubicBezTo>
                  <a:cubicBezTo>
                    <a:pt x="54" y="234"/>
                    <a:pt x="52" y="237"/>
                    <a:pt x="52" y="239"/>
                  </a:cubicBezTo>
                  <a:cubicBezTo>
                    <a:pt x="51" y="241"/>
                    <a:pt x="51" y="242"/>
                    <a:pt x="53" y="243"/>
                  </a:cubicBezTo>
                  <a:cubicBezTo>
                    <a:pt x="58" y="245"/>
                    <a:pt x="71" y="243"/>
                    <a:pt x="67" y="249"/>
                  </a:cubicBezTo>
                  <a:cubicBezTo>
                    <a:pt x="66" y="252"/>
                    <a:pt x="63" y="250"/>
                    <a:pt x="61" y="249"/>
                  </a:cubicBezTo>
                  <a:cubicBezTo>
                    <a:pt x="55" y="245"/>
                    <a:pt x="51" y="249"/>
                    <a:pt x="50" y="254"/>
                  </a:cubicBezTo>
                  <a:cubicBezTo>
                    <a:pt x="49" y="258"/>
                    <a:pt x="51" y="259"/>
                    <a:pt x="53" y="259"/>
                  </a:cubicBezTo>
                  <a:cubicBezTo>
                    <a:pt x="54" y="259"/>
                    <a:pt x="55" y="258"/>
                    <a:pt x="56" y="258"/>
                  </a:cubicBezTo>
                  <a:cubicBezTo>
                    <a:pt x="57" y="257"/>
                    <a:pt x="59" y="255"/>
                    <a:pt x="61" y="255"/>
                  </a:cubicBezTo>
                  <a:cubicBezTo>
                    <a:pt x="62" y="255"/>
                    <a:pt x="63" y="255"/>
                    <a:pt x="63" y="259"/>
                  </a:cubicBezTo>
                  <a:cubicBezTo>
                    <a:pt x="62" y="261"/>
                    <a:pt x="62" y="264"/>
                    <a:pt x="69" y="265"/>
                  </a:cubicBezTo>
                  <a:cubicBezTo>
                    <a:pt x="70" y="266"/>
                    <a:pt x="70" y="267"/>
                    <a:pt x="70" y="269"/>
                  </a:cubicBezTo>
                  <a:cubicBezTo>
                    <a:pt x="69" y="271"/>
                    <a:pt x="66" y="271"/>
                    <a:pt x="65" y="272"/>
                  </a:cubicBezTo>
                  <a:cubicBezTo>
                    <a:pt x="66" y="279"/>
                    <a:pt x="56" y="281"/>
                    <a:pt x="51" y="278"/>
                  </a:cubicBezTo>
                  <a:cubicBezTo>
                    <a:pt x="46" y="278"/>
                    <a:pt x="46" y="284"/>
                    <a:pt x="45" y="287"/>
                  </a:cubicBezTo>
                  <a:close/>
                  <a:moveTo>
                    <a:pt x="115" y="274"/>
                  </a:moveTo>
                  <a:cubicBezTo>
                    <a:pt x="117" y="271"/>
                    <a:pt x="128" y="277"/>
                    <a:pt x="131" y="278"/>
                  </a:cubicBezTo>
                  <a:cubicBezTo>
                    <a:pt x="131" y="278"/>
                    <a:pt x="132" y="279"/>
                    <a:pt x="131" y="280"/>
                  </a:cubicBezTo>
                  <a:cubicBezTo>
                    <a:pt x="128" y="284"/>
                    <a:pt x="121" y="276"/>
                    <a:pt x="117" y="277"/>
                  </a:cubicBezTo>
                  <a:cubicBezTo>
                    <a:pt x="115" y="278"/>
                    <a:pt x="113" y="276"/>
                    <a:pt x="115" y="274"/>
                  </a:cubicBezTo>
                  <a:close/>
                  <a:moveTo>
                    <a:pt x="64" y="323"/>
                  </a:moveTo>
                  <a:cubicBezTo>
                    <a:pt x="63" y="324"/>
                    <a:pt x="62" y="325"/>
                    <a:pt x="61" y="325"/>
                  </a:cubicBezTo>
                  <a:cubicBezTo>
                    <a:pt x="52" y="328"/>
                    <a:pt x="46" y="319"/>
                    <a:pt x="45" y="317"/>
                  </a:cubicBezTo>
                  <a:cubicBezTo>
                    <a:pt x="42" y="313"/>
                    <a:pt x="48" y="312"/>
                    <a:pt x="44" y="309"/>
                  </a:cubicBezTo>
                  <a:cubicBezTo>
                    <a:pt x="39" y="304"/>
                    <a:pt x="33" y="295"/>
                    <a:pt x="41" y="290"/>
                  </a:cubicBezTo>
                  <a:cubicBezTo>
                    <a:pt x="42" y="288"/>
                    <a:pt x="44" y="292"/>
                    <a:pt x="43" y="294"/>
                  </a:cubicBezTo>
                  <a:cubicBezTo>
                    <a:pt x="43" y="295"/>
                    <a:pt x="41" y="299"/>
                    <a:pt x="44" y="301"/>
                  </a:cubicBezTo>
                  <a:cubicBezTo>
                    <a:pt x="46" y="302"/>
                    <a:pt x="50" y="304"/>
                    <a:pt x="53" y="307"/>
                  </a:cubicBezTo>
                  <a:cubicBezTo>
                    <a:pt x="56" y="310"/>
                    <a:pt x="53" y="312"/>
                    <a:pt x="55" y="314"/>
                  </a:cubicBezTo>
                  <a:cubicBezTo>
                    <a:pt x="57" y="319"/>
                    <a:pt x="60" y="318"/>
                    <a:pt x="64" y="319"/>
                  </a:cubicBezTo>
                  <a:cubicBezTo>
                    <a:pt x="66" y="319"/>
                    <a:pt x="66" y="323"/>
                    <a:pt x="64" y="323"/>
                  </a:cubicBezTo>
                  <a:close/>
                  <a:moveTo>
                    <a:pt x="105" y="243"/>
                  </a:moveTo>
                  <a:cubicBezTo>
                    <a:pt x="105" y="242"/>
                    <a:pt x="108" y="242"/>
                    <a:pt x="106" y="239"/>
                  </a:cubicBezTo>
                  <a:cubicBezTo>
                    <a:pt x="97" y="224"/>
                    <a:pt x="108" y="226"/>
                    <a:pt x="108" y="218"/>
                  </a:cubicBezTo>
                  <a:cubicBezTo>
                    <a:pt x="108" y="216"/>
                    <a:pt x="107" y="215"/>
                    <a:pt x="105" y="215"/>
                  </a:cubicBezTo>
                  <a:cubicBezTo>
                    <a:pt x="103" y="214"/>
                    <a:pt x="100" y="216"/>
                    <a:pt x="99" y="215"/>
                  </a:cubicBezTo>
                  <a:cubicBezTo>
                    <a:pt x="96" y="214"/>
                    <a:pt x="94" y="210"/>
                    <a:pt x="91" y="211"/>
                  </a:cubicBezTo>
                  <a:cubicBezTo>
                    <a:pt x="89" y="211"/>
                    <a:pt x="86" y="213"/>
                    <a:pt x="84" y="211"/>
                  </a:cubicBezTo>
                  <a:cubicBezTo>
                    <a:pt x="79" y="207"/>
                    <a:pt x="83" y="209"/>
                    <a:pt x="74" y="209"/>
                  </a:cubicBezTo>
                  <a:cubicBezTo>
                    <a:pt x="70" y="209"/>
                    <a:pt x="67" y="214"/>
                    <a:pt x="66" y="221"/>
                  </a:cubicBezTo>
                  <a:cubicBezTo>
                    <a:pt x="65" y="223"/>
                    <a:pt x="63" y="224"/>
                    <a:pt x="62" y="222"/>
                  </a:cubicBezTo>
                  <a:cubicBezTo>
                    <a:pt x="61" y="221"/>
                    <a:pt x="60" y="214"/>
                    <a:pt x="64" y="210"/>
                  </a:cubicBezTo>
                  <a:cubicBezTo>
                    <a:pt x="67" y="207"/>
                    <a:pt x="71" y="207"/>
                    <a:pt x="74" y="205"/>
                  </a:cubicBezTo>
                  <a:cubicBezTo>
                    <a:pt x="80" y="202"/>
                    <a:pt x="84" y="201"/>
                    <a:pt x="91" y="204"/>
                  </a:cubicBezTo>
                  <a:cubicBezTo>
                    <a:pt x="95" y="206"/>
                    <a:pt x="97" y="209"/>
                    <a:pt x="99" y="212"/>
                  </a:cubicBezTo>
                  <a:cubicBezTo>
                    <a:pt x="100" y="214"/>
                    <a:pt x="105" y="210"/>
                    <a:pt x="109" y="213"/>
                  </a:cubicBezTo>
                  <a:cubicBezTo>
                    <a:pt x="111" y="213"/>
                    <a:pt x="112" y="214"/>
                    <a:pt x="113" y="217"/>
                  </a:cubicBezTo>
                  <a:cubicBezTo>
                    <a:pt x="114" y="221"/>
                    <a:pt x="113" y="225"/>
                    <a:pt x="111" y="229"/>
                  </a:cubicBezTo>
                  <a:cubicBezTo>
                    <a:pt x="111" y="230"/>
                    <a:pt x="111" y="230"/>
                    <a:pt x="111" y="230"/>
                  </a:cubicBezTo>
                  <a:cubicBezTo>
                    <a:pt x="112" y="237"/>
                    <a:pt x="119" y="227"/>
                    <a:pt x="122" y="222"/>
                  </a:cubicBezTo>
                  <a:cubicBezTo>
                    <a:pt x="124" y="218"/>
                    <a:pt x="127" y="218"/>
                    <a:pt x="131" y="218"/>
                  </a:cubicBezTo>
                  <a:cubicBezTo>
                    <a:pt x="133" y="218"/>
                    <a:pt x="136" y="220"/>
                    <a:pt x="138" y="223"/>
                  </a:cubicBezTo>
                  <a:cubicBezTo>
                    <a:pt x="140" y="225"/>
                    <a:pt x="141" y="227"/>
                    <a:pt x="137" y="228"/>
                  </a:cubicBezTo>
                  <a:cubicBezTo>
                    <a:pt x="134" y="228"/>
                    <a:pt x="130" y="228"/>
                    <a:pt x="125" y="224"/>
                  </a:cubicBezTo>
                  <a:cubicBezTo>
                    <a:pt x="123" y="222"/>
                    <a:pt x="121" y="229"/>
                    <a:pt x="121" y="230"/>
                  </a:cubicBezTo>
                  <a:cubicBezTo>
                    <a:pt x="121" y="238"/>
                    <a:pt x="109" y="238"/>
                    <a:pt x="108" y="247"/>
                  </a:cubicBezTo>
                  <a:cubicBezTo>
                    <a:pt x="107" y="250"/>
                    <a:pt x="108" y="249"/>
                    <a:pt x="106" y="251"/>
                  </a:cubicBezTo>
                  <a:cubicBezTo>
                    <a:pt x="104" y="253"/>
                    <a:pt x="104" y="252"/>
                    <a:pt x="104" y="251"/>
                  </a:cubicBezTo>
                  <a:cubicBezTo>
                    <a:pt x="105" y="247"/>
                    <a:pt x="104" y="248"/>
                    <a:pt x="104" y="245"/>
                  </a:cubicBezTo>
                  <a:cubicBezTo>
                    <a:pt x="104" y="245"/>
                    <a:pt x="104" y="244"/>
                    <a:pt x="105" y="243"/>
                  </a:cubicBezTo>
                  <a:close/>
                  <a:moveTo>
                    <a:pt x="100" y="282"/>
                  </a:moveTo>
                  <a:cubicBezTo>
                    <a:pt x="97" y="282"/>
                    <a:pt x="93" y="280"/>
                    <a:pt x="91" y="276"/>
                  </a:cubicBezTo>
                  <a:cubicBezTo>
                    <a:pt x="89" y="274"/>
                    <a:pt x="88" y="271"/>
                    <a:pt x="87" y="269"/>
                  </a:cubicBezTo>
                  <a:cubicBezTo>
                    <a:pt x="74" y="265"/>
                    <a:pt x="70" y="258"/>
                    <a:pt x="70" y="256"/>
                  </a:cubicBezTo>
                  <a:cubicBezTo>
                    <a:pt x="70" y="256"/>
                    <a:pt x="73" y="256"/>
                    <a:pt x="74" y="258"/>
                  </a:cubicBezTo>
                  <a:cubicBezTo>
                    <a:pt x="78" y="263"/>
                    <a:pt x="86" y="264"/>
                    <a:pt x="86" y="264"/>
                  </a:cubicBezTo>
                  <a:cubicBezTo>
                    <a:pt x="86" y="260"/>
                    <a:pt x="86" y="257"/>
                    <a:pt x="86" y="254"/>
                  </a:cubicBezTo>
                  <a:cubicBezTo>
                    <a:pt x="86" y="252"/>
                    <a:pt x="87" y="251"/>
                    <a:pt x="86" y="250"/>
                  </a:cubicBezTo>
                  <a:cubicBezTo>
                    <a:pt x="79" y="245"/>
                    <a:pt x="76" y="250"/>
                    <a:pt x="73" y="247"/>
                  </a:cubicBezTo>
                  <a:cubicBezTo>
                    <a:pt x="69" y="243"/>
                    <a:pt x="71" y="237"/>
                    <a:pt x="77" y="240"/>
                  </a:cubicBezTo>
                  <a:cubicBezTo>
                    <a:pt x="78" y="240"/>
                    <a:pt x="79" y="244"/>
                    <a:pt x="82" y="244"/>
                  </a:cubicBezTo>
                  <a:cubicBezTo>
                    <a:pt x="85" y="245"/>
                    <a:pt x="85" y="244"/>
                    <a:pt x="85" y="242"/>
                  </a:cubicBezTo>
                  <a:cubicBezTo>
                    <a:pt x="84" y="236"/>
                    <a:pt x="86" y="226"/>
                    <a:pt x="86" y="224"/>
                  </a:cubicBezTo>
                  <a:cubicBezTo>
                    <a:pt x="87" y="221"/>
                    <a:pt x="88" y="220"/>
                    <a:pt x="90" y="221"/>
                  </a:cubicBezTo>
                  <a:cubicBezTo>
                    <a:pt x="93" y="221"/>
                    <a:pt x="96" y="223"/>
                    <a:pt x="97" y="225"/>
                  </a:cubicBezTo>
                  <a:cubicBezTo>
                    <a:pt x="98" y="226"/>
                    <a:pt x="98" y="228"/>
                    <a:pt x="97" y="229"/>
                  </a:cubicBezTo>
                  <a:cubicBezTo>
                    <a:pt x="92" y="236"/>
                    <a:pt x="90" y="238"/>
                    <a:pt x="92" y="243"/>
                  </a:cubicBezTo>
                  <a:cubicBezTo>
                    <a:pt x="93" y="244"/>
                    <a:pt x="92" y="248"/>
                    <a:pt x="93" y="250"/>
                  </a:cubicBezTo>
                  <a:cubicBezTo>
                    <a:pt x="94" y="252"/>
                    <a:pt x="97" y="250"/>
                    <a:pt x="99" y="248"/>
                  </a:cubicBezTo>
                  <a:cubicBezTo>
                    <a:pt x="101" y="246"/>
                    <a:pt x="103" y="248"/>
                    <a:pt x="101" y="250"/>
                  </a:cubicBezTo>
                  <a:cubicBezTo>
                    <a:pt x="100" y="252"/>
                    <a:pt x="95" y="255"/>
                    <a:pt x="94" y="257"/>
                  </a:cubicBezTo>
                  <a:cubicBezTo>
                    <a:pt x="92" y="261"/>
                    <a:pt x="94" y="276"/>
                    <a:pt x="98" y="270"/>
                  </a:cubicBezTo>
                  <a:cubicBezTo>
                    <a:pt x="102" y="265"/>
                    <a:pt x="106" y="262"/>
                    <a:pt x="115" y="263"/>
                  </a:cubicBezTo>
                  <a:cubicBezTo>
                    <a:pt x="116" y="263"/>
                    <a:pt x="116" y="264"/>
                    <a:pt x="114" y="264"/>
                  </a:cubicBezTo>
                  <a:cubicBezTo>
                    <a:pt x="110" y="264"/>
                    <a:pt x="100" y="270"/>
                    <a:pt x="102" y="275"/>
                  </a:cubicBezTo>
                  <a:cubicBezTo>
                    <a:pt x="102" y="277"/>
                    <a:pt x="105" y="276"/>
                    <a:pt x="104" y="280"/>
                  </a:cubicBezTo>
                  <a:cubicBezTo>
                    <a:pt x="103" y="282"/>
                    <a:pt x="102" y="283"/>
                    <a:pt x="100" y="282"/>
                  </a:cubicBezTo>
                  <a:close/>
                  <a:moveTo>
                    <a:pt x="141" y="308"/>
                  </a:moveTo>
                  <a:cubicBezTo>
                    <a:pt x="139" y="307"/>
                    <a:pt x="139" y="306"/>
                    <a:pt x="140" y="304"/>
                  </a:cubicBezTo>
                  <a:cubicBezTo>
                    <a:pt x="141" y="302"/>
                    <a:pt x="145" y="303"/>
                    <a:pt x="147" y="304"/>
                  </a:cubicBezTo>
                  <a:cubicBezTo>
                    <a:pt x="156" y="304"/>
                    <a:pt x="153" y="298"/>
                    <a:pt x="156" y="295"/>
                  </a:cubicBezTo>
                  <a:cubicBezTo>
                    <a:pt x="161" y="288"/>
                    <a:pt x="156" y="316"/>
                    <a:pt x="141" y="308"/>
                  </a:cubicBezTo>
                  <a:close/>
                  <a:moveTo>
                    <a:pt x="147" y="291"/>
                  </a:moveTo>
                  <a:cubicBezTo>
                    <a:pt x="151" y="287"/>
                    <a:pt x="157" y="279"/>
                    <a:pt x="150" y="274"/>
                  </a:cubicBezTo>
                  <a:cubicBezTo>
                    <a:pt x="149" y="273"/>
                    <a:pt x="149" y="269"/>
                    <a:pt x="151" y="269"/>
                  </a:cubicBezTo>
                  <a:cubicBezTo>
                    <a:pt x="156" y="269"/>
                    <a:pt x="163" y="270"/>
                    <a:pt x="164" y="276"/>
                  </a:cubicBezTo>
                  <a:cubicBezTo>
                    <a:pt x="164" y="286"/>
                    <a:pt x="152" y="290"/>
                    <a:pt x="153" y="292"/>
                  </a:cubicBezTo>
                  <a:cubicBezTo>
                    <a:pt x="153" y="295"/>
                    <a:pt x="150" y="295"/>
                    <a:pt x="148" y="293"/>
                  </a:cubicBezTo>
                  <a:cubicBezTo>
                    <a:pt x="147" y="293"/>
                    <a:pt x="146" y="292"/>
                    <a:pt x="147" y="291"/>
                  </a:cubicBezTo>
                  <a:close/>
                  <a:moveTo>
                    <a:pt x="132" y="282"/>
                  </a:moveTo>
                  <a:cubicBezTo>
                    <a:pt x="137" y="269"/>
                    <a:pt x="122" y="257"/>
                    <a:pt x="120" y="256"/>
                  </a:cubicBezTo>
                  <a:cubicBezTo>
                    <a:pt x="119" y="256"/>
                    <a:pt x="119" y="254"/>
                    <a:pt x="121" y="254"/>
                  </a:cubicBezTo>
                  <a:cubicBezTo>
                    <a:pt x="134" y="261"/>
                    <a:pt x="131" y="257"/>
                    <a:pt x="130" y="245"/>
                  </a:cubicBezTo>
                  <a:cubicBezTo>
                    <a:pt x="129" y="242"/>
                    <a:pt x="129" y="233"/>
                    <a:pt x="133" y="234"/>
                  </a:cubicBezTo>
                  <a:cubicBezTo>
                    <a:pt x="134" y="234"/>
                    <a:pt x="131" y="246"/>
                    <a:pt x="135" y="249"/>
                  </a:cubicBezTo>
                  <a:cubicBezTo>
                    <a:pt x="137" y="250"/>
                    <a:pt x="137" y="243"/>
                    <a:pt x="138" y="242"/>
                  </a:cubicBezTo>
                  <a:cubicBezTo>
                    <a:pt x="140" y="241"/>
                    <a:pt x="142" y="243"/>
                    <a:pt x="141" y="245"/>
                  </a:cubicBezTo>
                  <a:cubicBezTo>
                    <a:pt x="138" y="255"/>
                    <a:pt x="143" y="277"/>
                    <a:pt x="137" y="286"/>
                  </a:cubicBezTo>
                  <a:cubicBezTo>
                    <a:pt x="134" y="289"/>
                    <a:pt x="130" y="290"/>
                    <a:pt x="132" y="282"/>
                  </a:cubicBezTo>
                  <a:close/>
                  <a:moveTo>
                    <a:pt x="142" y="271"/>
                  </a:moveTo>
                  <a:cubicBezTo>
                    <a:pt x="140" y="271"/>
                    <a:pt x="139" y="268"/>
                    <a:pt x="142" y="268"/>
                  </a:cubicBezTo>
                  <a:cubicBezTo>
                    <a:pt x="143" y="267"/>
                    <a:pt x="147" y="264"/>
                    <a:pt x="148" y="263"/>
                  </a:cubicBezTo>
                  <a:cubicBezTo>
                    <a:pt x="149" y="262"/>
                    <a:pt x="149" y="261"/>
                    <a:pt x="149" y="260"/>
                  </a:cubicBezTo>
                  <a:cubicBezTo>
                    <a:pt x="148" y="258"/>
                    <a:pt x="147" y="258"/>
                    <a:pt x="147" y="257"/>
                  </a:cubicBezTo>
                  <a:cubicBezTo>
                    <a:pt x="146" y="254"/>
                    <a:pt x="151" y="255"/>
                    <a:pt x="151" y="250"/>
                  </a:cubicBezTo>
                  <a:cubicBezTo>
                    <a:pt x="150" y="244"/>
                    <a:pt x="148" y="245"/>
                    <a:pt x="149" y="240"/>
                  </a:cubicBezTo>
                  <a:cubicBezTo>
                    <a:pt x="149" y="237"/>
                    <a:pt x="142" y="233"/>
                    <a:pt x="142" y="232"/>
                  </a:cubicBezTo>
                  <a:cubicBezTo>
                    <a:pt x="141" y="230"/>
                    <a:pt x="143" y="228"/>
                    <a:pt x="144" y="230"/>
                  </a:cubicBezTo>
                  <a:cubicBezTo>
                    <a:pt x="157" y="233"/>
                    <a:pt x="160" y="243"/>
                    <a:pt x="154" y="250"/>
                  </a:cubicBezTo>
                  <a:cubicBezTo>
                    <a:pt x="159" y="259"/>
                    <a:pt x="151" y="268"/>
                    <a:pt x="142" y="271"/>
                  </a:cubicBezTo>
                  <a:close/>
                  <a:moveTo>
                    <a:pt x="194" y="20"/>
                  </a:moveTo>
                  <a:cubicBezTo>
                    <a:pt x="194" y="138"/>
                    <a:pt x="194" y="138"/>
                    <a:pt x="194" y="138"/>
                  </a:cubicBezTo>
                  <a:cubicBezTo>
                    <a:pt x="193" y="138"/>
                    <a:pt x="193" y="138"/>
                    <a:pt x="193" y="138"/>
                  </a:cubicBezTo>
                  <a:cubicBezTo>
                    <a:pt x="12" y="138"/>
                    <a:pt x="12" y="138"/>
                    <a:pt x="12" y="138"/>
                  </a:cubicBezTo>
                  <a:cubicBezTo>
                    <a:pt x="12" y="60"/>
                    <a:pt x="12" y="60"/>
                    <a:pt x="12" y="60"/>
                  </a:cubicBezTo>
                  <a:cubicBezTo>
                    <a:pt x="29" y="52"/>
                    <a:pt x="56" y="30"/>
                    <a:pt x="66" y="9"/>
                  </a:cubicBezTo>
                  <a:cubicBezTo>
                    <a:pt x="193" y="9"/>
                    <a:pt x="193" y="9"/>
                    <a:pt x="193" y="9"/>
                  </a:cubicBezTo>
                  <a:cubicBezTo>
                    <a:pt x="319" y="9"/>
                    <a:pt x="319" y="9"/>
                    <a:pt x="319" y="9"/>
                  </a:cubicBezTo>
                  <a:cubicBezTo>
                    <a:pt x="330" y="30"/>
                    <a:pt x="356" y="54"/>
                    <a:pt x="373" y="61"/>
                  </a:cubicBezTo>
                  <a:cubicBezTo>
                    <a:pt x="373" y="98"/>
                    <a:pt x="373" y="98"/>
                    <a:pt x="373" y="98"/>
                  </a:cubicBezTo>
                  <a:cubicBezTo>
                    <a:pt x="334" y="98"/>
                    <a:pt x="334" y="98"/>
                    <a:pt x="334" y="98"/>
                  </a:cubicBezTo>
                  <a:cubicBezTo>
                    <a:pt x="334" y="117"/>
                    <a:pt x="334" y="117"/>
                    <a:pt x="334" y="117"/>
                  </a:cubicBezTo>
                  <a:cubicBezTo>
                    <a:pt x="373" y="117"/>
                    <a:pt x="373" y="117"/>
                    <a:pt x="373" y="117"/>
                  </a:cubicBezTo>
                  <a:cubicBezTo>
                    <a:pt x="373" y="138"/>
                    <a:pt x="373" y="138"/>
                    <a:pt x="373" y="138"/>
                  </a:cubicBezTo>
                  <a:cubicBezTo>
                    <a:pt x="220" y="138"/>
                    <a:pt x="220" y="138"/>
                    <a:pt x="220" y="138"/>
                  </a:cubicBezTo>
                  <a:cubicBezTo>
                    <a:pt x="220" y="117"/>
                    <a:pt x="220" y="117"/>
                    <a:pt x="220" y="117"/>
                  </a:cubicBezTo>
                  <a:cubicBezTo>
                    <a:pt x="260" y="117"/>
                    <a:pt x="260" y="117"/>
                    <a:pt x="260" y="117"/>
                  </a:cubicBezTo>
                  <a:cubicBezTo>
                    <a:pt x="260" y="98"/>
                    <a:pt x="260" y="98"/>
                    <a:pt x="260" y="98"/>
                  </a:cubicBezTo>
                  <a:cubicBezTo>
                    <a:pt x="220" y="98"/>
                    <a:pt x="220" y="98"/>
                    <a:pt x="220" y="98"/>
                  </a:cubicBezTo>
                  <a:cubicBezTo>
                    <a:pt x="220" y="83"/>
                    <a:pt x="220" y="83"/>
                    <a:pt x="220" y="83"/>
                  </a:cubicBezTo>
                  <a:cubicBezTo>
                    <a:pt x="363" y="83"/>
                    <a:pt x="363" y="83"/>
                    <a:pt x="363" y="83"/>
                  </a:cubicBezTo>
                  <a:cubicBezTo>
                    <a:pt x="345" y="77"/>
                    <a:pt x="310" y="50"/>
                    <a:pt x="299" y="20"/>
                  </a:cubicBezTo>
                  <a:lnTo>
                    <a:pt x="194" y="20"/>
                  </a:lnTo>
                  <a:close/>
                  <a:moveTo>
                    <a:pt x="126" y="356"/>
                  </a:moveTo>
                  <a:cubicBezTo>
                    <a:pt x="121" y="361"/>
                    <a:pt x="127" y="362"/>
                    <a:pt x="130" y="362"/>
                  </a:cubicBezTo>
                  <a:cubicBezTo>
                    <a:pt x="138" y="361"/>
                    <a:pt x="153" y="365"/>
                    <a:pt x="152" y="359"/>
                  </a:cubicBezTo>
                  <a:cubicBezTo>
                    <a:pt x="137" y="357"/>
                    <a:pt x="132" y="338"/>
                    <a:pt x="138" y="328"/>
                  </a:cubicBezTo>
                  <a:cubicBezTo>
                    <a:pt x="140" y="322"/>
                    <a:pt x="156" y="321"/>
                    <a:pt x="158" y="313"/>
                  </a:cubicBezTo>
                  <a:cubicBezTo>
                    <a:pt x="159" y="311"/>
                    <a:pt x="158" y="310"/>
                    <a:pt x="155" y="311"/>
                  </a:cubicBezTo>
                  <a:cubicBezTo>
                    <a:pt x="149" y="311"/>
                    <a:pt x="146" y="317"/>
                    <a:pt x="142" y="317"/>
                  </a:cubicBezTo>
                  <a:cubicBezTo>
                    <a:pt x="136" y="316"/>
                    <a:pt x="138" y="310"/>
                    <a:pt x="140" y="299"/>
                  </a:cubicBezTo>
                  <a:cubicBezTo>
                    <a:pt x="141" y="296"/>
                    <a:pt x="143" y="289"/>
                    <a:pt x="143" y="288"/>
                  </a:cubicBezTo>
                  <a:cubicBezTo>
                    <a:pt x="141" y="285"/>
                    <a:pt x="138" y="285"/>
                    <a:pt x="138" y="288"/>
                  </a:cubicBezTo>
                  <a:cubicBezTo>
                    <a:pt x="137" y="291"/>
                    <a:pt x="132" y="305"/>
                    <a:pt x="127" y="302"/>
                  </a:cubicBezTo>
                  <a:cubicBezTo>
                    <a:pt x="121" y="300"/>
                    <a:pt x="121" y="298"/>
                    <a:pt x="119" y="296"/>
                  </a:cubicBezTo>
                  <a:cubicBezTo>
                    <a:pt x="116" y="289"/>
                    <a:pt x="113" y="289"/>
                    <a:pt x="112" y="289"/>
                  </a:cubicBezTo>
                  <a:cubicBezTo>
                    <a:pt x="107" y="290"/>
                    <a:pt x="113" y="294"/>
                    <a:pt x="113" y="297"/>
                  </a:cubicBezTo>
                  <a:cubicBezTo>
                    <a:pt x="114" y="300"/>
                    <a:pt x="108" y="302"/>
                    <a:pt x="104" y="298"/>
                  </a:cubicBezTo>
                  <a:cubicBezTo>
                    <a:pt x="102" y="297"/>
                    <a:pt x="101" y="294"/>
                    <a:pt x="99" y="287"/>
                  </a:cubicBezTo>
                  <a:cubicBezTo>
                    <a:pt x="96" y="282"/>
                    <a:pt x="94" y="282"/>
                    <a:pt x="89" y="283"/>
                  </a:cubicBezTo>
                  <a:cubicBezTo>
                    <a:pt x="85" y="277"/>
                    <a:pt x="76" y="288"/>
                    <a:pt x="76" y="290"/>
                  </a:cubicBezTo>
                  <a:cubicBezTo>
                    <a:pt x="74" y="289"/>
                    <a:pt x="70" y="283"/>
                    <a:pt x="69" y="286"/>
                  </a:cubicBezTo>
                  <a:cubicBezTo>
                    <a:pt x="68" y="287"/>
                    <a:pt x="64" y="286"/>
                    <a:pt x="63" y="281"/>
                  </a:cubicBezTo>
                  <a:cubicBezTo>
                    <a:pt x="63" y="280"/>
                    <a:pt x="62" y="280"/>
                    <a:pt x="61" y="281"/>
                  </a:cubicBezTo>
                  <a:cubicBezTo>
                    <a:pt x="60" y="284"/>
                    <a:pt x="63" y="286"/>
                    <a:pt x="61" y="287"/>
                  </a:cubicBezTo>
                  <a:cubicBezTo>
                    <a:pt x="54" y="288"/>
                    <a:pt x="47" y="291"/>
                    <a:pt x="51" y="302"/>
                  </a:cubicBezTo>
                  <a:cubicBezTo>
                    <a:pt x="62" y="307"/>
                    <a:pt x="61" y="297"/>
                    <a:pt x="63" y="293"/>
                  </a:cubicBezTo>
                  <a:cubicBezTo>
                    <a:pt x="70" y="282"/>
                    <a:pt x="71" y="299"/>
                    <a:pt x="79" y="294"/>
                  </a:cubicBezTo>
                  <a:cubicBezTo>
                    <a:pt x="80" y="293"/>
                    <a:pt x="79" y="293"/>
                    <a:pt x="79" y="292"/>
                  </a:cubicBezTo>
                  <a:cubicBezTo>
                    <a:pt x="78" y="289"/>
                    <a:pt x="85" y="285"/>
                    <a:pt x="87" y="287"/>
                  </a:cubicBezTo>
                  <a:cubicBezTo>
                    <a:pt x="92" y="290"/>
                    <a:pt x="91" y="300"/>
                    <a:pt x="92" y="305"/>
                  </a:cubicBezTo>
                  <a:cubicBezTo>
                    <a:pt x="92" y="306"/>
                    <a:pt x="83" y="304"/>
                    <a:pt x="79" y="299"/>
                  </a:cubicBezTo>
                  <a:cubicBezTo>
                    <a:pt x="78" y="298"/>
                    <a:pt x="78" y="300"/>
                    <a:pt x="81" y="303"/>
                  </a:cubicBezTo>
                  <a:cubicBezTo>
                    <a:pt x="81" y="304"/>
                    <a:pt x="79" y="305"/>
                    <a:pt x="69" y="303"/>
                  </a:cubicBezTo>
                  <a:cubicBezTo>
                    <a:pt x="67" y="303"/>
                    <a:pt x="67" y="303"/>
                    <a:pt x="68" y="304"/>
                  </a:cubicBezTo>
                  <a:cubicBezTo>
                    <a:pt x="71" y="308"/>
                    <a:pt x="84" y="306"/>
                    <a:pt x="85" y="307"/>
                  </a:cubicBezTo>
                  <a:cubicBezTo>
                    <a:pt x="87" y="308"/>
                    <a:pt x="88" y="310"/>
                    <a:pt x="92" y="311"/>
                  </a:cubicBezTo>
                  <a:cubicBezTo>
                    <a:pt x="92" y="315"/>
                    <a:pt x="93" y="315"/>
                    <a:pt x="91" y="317"/>
                  </a:cubicBezTo>
                  <a:cubicBezTo>
                    <a:pt x="91" y="318"/>
                    <a:pt x="88" y="319"/>
                    <a:pt x="87" y="318"/>
                  </a:cubicBezTo>
                  <a:cubicBezTo>
                    <a:pt x="86" y="315"/>
                    <a:pt x="84" y="315"/>
                    <a:pt x="80" y="314"/>
                  </a:cubicBezTo>
                  <a:cubicBezTo>
                    <a:pt x="76" y="313"/>
                    <a:pt x="72" y="314"/>
                    <a:pt x="69" y="316"/>
                  </a:cubicBezTo>
                  <a:cubicBezTo>
                    <a:pt x="63" y="320"/>
                    <a:pt x="68" y="326"/>
                    <a:pt x="70" y="324"/>
                  </a:cubicBezTo>
                  <a:cubicBezTo>
                    <a:pt x="75" y="320"/>
                    <a:pt x="76" y="325"/>
                    <a:pt x="86" y="325"/>
                  </a:cubicBezTo>
                  <a:cubicBezTo>
                    <a:pt x="91" y="324"/>
                    <a:pt x="92" y="333"/>
                    <a:pt x="91" y="347"/>
                  </a:cubicBezTo>
                  <a:cubicBezTo>
                    <a:pt x="91" y="349"/>
                    <a:pt x="90" y="349"/>
                    <a:pt x="89" y="350"/>
                  </a:cubicBezTo>
                  <a:cubicBezTo>
                    <a:pt x="88" y="351"/>
                    <a:pt x="84" y="351"/>
                    <a:pt x="82" y="352"/>
                  </a:cubicBezTo>
                  <a:cubicBezTo>
                    <a:pt x="78" y="354"/>
                    <a:pt x="74" y="361"/>
                    <a:pt x="70" y="357"/>
                  </a:cubicBezTo>
                  <a:cubicBezTo>
                    <a:pt x="43" y="331"/>
                    <a:pt x="21" y="298"/>
                    <a:pt x="14" y="262"/>
                  </a:cubicBezTo>
                  <a:cubicBezTo>
                    <a:pt x="12" y="253"/>
                    <a:pt x="12" y="245"/>
                    <a:pt x="12" y="236"/>
                  </a:cubicBezTo>
                  <a:cubicBezTo>
                    <a:pt x="12" y="193"/>
                    <a:pt x="12" y="193"/>
                    <a:pt x="12" y="193"/>
                  </a:cubicBezTo>
                  <a:cubicBezTo>
                    <a:pt x="168" y="193"/>
                    <a:pt x="168" y="193"/>
                    <a:pt x="168" y="193"/>
                  </a:cubicBezTo>
                  <a:cubicBezTo>
                    <a:pt x="168" y="416"/>
                    <a:pt x="168" y="416"/>
                    <a:pt x="168" y="416"/>
                  </a:cubicBezTo>
                  <a:cubicBezTo>
                    <a:pt x="142" y="410"/>
                    <a:pt x="108" y="392"/>
                    <a:pt x="78" y="365"/>
                  </a:cubicBezTo>
                  <a:cubicBezTo>
                    <a:pt x="78" y="365"/>
                    <a:pt x="76" y="363"/>
                    <a:pt x="74" y="362"/>
                  </a:cubicBezTo>
                  <a:cubicBezTo>
                    <a:pt x="81" y="356"/>
                    <a:pt x="79" y="362"/>
                    <a:pt x="88" y="360"/>
                  </a:cubicBezTo>
                  <a:cubicBezTo>
                    <a:pt x="90" y="359"/>
                    <a:pt x="91" y="361"/>
                    <a:pt x="92" y="362"/>
                  </a:cubicBezTo>
                  <a:cubicBezTo>
                    <a:pt x="93" y="364"/>
                    <a:pt x="97" y="365"/>
                    <a:pt x="97" y="363"/>
                  </a:cubicBezTo>
                  <a:cubicBezTo>
                    <a:pt x="98" y="361"/>
                    <a:pt x="99" y="359"/>
                    <a:pt x="100" y="360"/>
                  </a:cubicBezTo>
                  <a:cubicBezTo>
                    <a:pt x="110" y="364"/>
                    <a:pt x="110" y="356"/>
                    <a:pt x="118" y="357"/>
                  </a:cubicBezTo>
                  <a:cubicBezTo>
                    <a:pt x="123" y="358"/>
                    <a:pt x="128" y="357"/>
                    <a:pt x="124" y="355"/>
                  </a:cubicBezTo>
                  <a:cubicBezTo>
                    <a:pt x="118" y="352"/>
                    <a:pt x="114" y="351"/>
                    <a:pt x="112" y="351"/>
                  </a:cubicBezTo>
                  <a:cubicBezTo>
                    <a:pt x="108" y="351"/>
                    <a:pt x="104" y="351"/>
                    <a:pt x="103" y="346"/>
                  </a:cubicBezTo>
                  <a:cubicBezTo>
                    <a:pt x="102" y="341"/>
                    <a:pt x="102" y="335"/>
                    <a:pt x="102" y="331"/>
                  </a:cubicBezTo>
                  <a:cubicBezTo>
                    <a:pt x="103" y="326"/>
                    <a:pt x="104" y="326"/>
                    <a:pt x="109" y="327"/>
                  </a:cubicBezTo>
                  <a:cubicBezTo>
                    <a:pt x="117" y="328"/>
                    <a:pt x="118" y="327"/>
                    <a:pt x="124" y="324"/>
                  </a:cubicBezTo>
                  <a:cubicBezTo>
                    <a:pt x="126" y="324"/>
                    <a:pt x="126" y="324"/>
                    <a:pt x="127" y="326"/>
                  </a:cubicBezTo>
                  <a:cubicBezTo>
                    <a:pt x="129" y="331"/>
                    <a:pt x="129" y="353"/>
                    <a:pt x="126" y="356"/>
                  </a:cubicBezTo>
                  <a:close/>
                  <a:moveTo>
                    <a:pt x="117" y="321"/>
                  </a:moveTo>
                  <a:cubicBezTo>
                    <a:pt x="110" y="321"/>
                    <a:pt x="113" y="316"/>
                    <a:pt x="112" y="314"/>
                  </a:cubicBezTo>
                  <a:cubicBezTo>
                    <a:pt x="111" y="311"/>
                    <a:pt x="108" y="316"/>
                    <a:pt x="105" y="315"/>
                  </a:cubicBezTo>
                  <a:cubicBezTo>
                    <a:pt x="101" y="315"/>
                    <a:pt x="102" y="313"/>
                    <a:pt x="101" y="308"/>
                  </a:cubicBezTo>
                  <a:cubicBezTo>
                    <a:pt x="101" y="305"/>
                    <a:pt x="100" y="305"/>
                    <a:pt x="104" y="306"/>
                  </a:cubicBezTo>
                  <a:cubicBezTo>
                    <a:pt x="107" y="307"/>
                    <a:pt x="109" y="305"/>
                    <a:pt x="111" y="302"/>
                  </a:cubicBezTo>
                  <a:cubicBezTo>
                    <a:pt x="114" y="300"/>
                    <a:pt x="121" y="301"/>
                    <a:pt x="124" y="306"/>
                  </a:cubicBezTo>
                  <a:cubicBezTo>
                    <a:pt x="126" y="311"/>
                    <a:pt x="122" y="312"/>
                    <a:pt x="121" y="311"/>
                  </a:cubicBezTo>
                  <a:cubicBezTo>
                    <a:pt x="119" y="311"/>
                    <a:pt x="119" y="313"/>
                    <a:pt x="122" y="314"/>
                  </a:cubicBezTo>
                  <a:cubicBezTo>
                    <a:pt x="123" y="315"/>
                    <a:pt x="126" y="316"/>
                    <a:pt x="127" y="317"/>
                  </a:cubicBezTo>
                  <a:cubicBezTo>
                    <a:pt x="128" y="318"/>
                    <a:pt x="126" y="320"/>
                    <a:pt x="125" y="321"/>
                  </a:cubicBezTo>
                  <a:cubicBezTo>
                    <a:pt x="122" y="322"/>
                    <a:pt x="120" y="321"/>
                    <a:pt x="117" y="321"/>
                  </a:cubicBezTo>
                  <a:close/>
                  <a:moveTo>
                    <a:pt x="301" y="363"/>
                  </a:moveTo>
                  <a:cubicBezTo>
                    <a:pt x="299" y="363"/>
                    <a:pt x="299" y="363"/>
                    <a:pt x="299" y="363"/>
                  </a:cubicBezTo>
                  <a:cubicBezTo>
                    <a:pt x="287" y="275"/>
                    <a:pt x="287" y="275"/>
                    <a:pt x="287" y="275"/>
                  </a:cubicBezTo>
                  <a:cubicBezTo>
                    <a:pt x="257" y="349"/>
                    <a:pt x="257" y="349"/>
                    <a:pt x="257" y="349"/>
                  </a:cubicBezTo>
                  <a:cubicBezTo>
                    <a:pt x="255" y="349"/>
                    <a:pt x="255" y="349"/>
                    <a:pt x="255" y="349"/>
                  </a:cubicBezTo>
                  <a:cubicBezTo>
                    <a:pt x="282" y="266"/>
                    <a:pt x="282" y="266"/>
                    <a:pt x="282" y="266"/>
                  </a:cubicBezTo>
                  <a:cubicBezTo>
                    <a:pt x="275" y="266"/>
                    <a:pt x="275" y="266"/>
                    <a:pt x="275" y="266"/>
                  </a:cubicBezTo>
                  <a:cubicBezTo>
                    <a:pt x="275" y="248"/>
                    <a:pt x="275" y="248"/>
                    <a:pt x="275" y="248"/>
                  </a:cubicBezTo>
                  <a:cubicBezTo>
                    <a:pt x="254" y="248"/>
                    <a:pt x="254" y="248"/>
                    <a:pt x="254" y="248"/>
                  </a:cubicBezTo>
                  <a:cubicBezTo>
                    <a:pt x="250" y="244"/>
                    <a:pt x="250" y="244"/>
                    <a:pt x="250" y="244"/>
                  </a:cubicBezTo>
                  <a:cubicBezTo>
                    <a:pt x="249" y="226"/>
                    <a:pt x="249" y="226"/>
                    <a:pt x="249" y="226"/>
                  </a:cubicBezTo>
                  <a:cubicBezTo>
                    <a:pt x="234" y="226"/>
                    <a:pt x="234" y="226"/>
                    <a:pt x="234" y="226"/>
                  </a:cubicBezTo>
                  <a:cubicBezTo>
                    <a:pt x="234" y="216"/>
                    <a:pt x="234" y="216"/>
                    <a:pt x="234" y="216"/>
                  </a:cubicBezTo>
                  <a:cubicBezTo>
                    <a:pt x="350" y="216"/>
                    <a:pt x="350" y="216"/>
                    <a:pt x="350" y="216"/>
                  </a:cubicBezTo>
                  <a:cubicBezTo>
                    <a:pt x="350" y="226"/>
                    <a:pt x="350" y="226"/>
                    <a:pt x="350" y="226"/>
                  </a:cubicBezTo>
                  <a:cubicBezTo>
                    <a:pt x="336" y="226"/>
                    <a:pt x="336" y="226"/>
                    <a:pt x="336" y="226"/>
                  </a:cubicBezTo>
                  <a:cubicBezTo>
                    <a:pt x="336" y="243"/>
                    <a:pt x="336" y="243"/>
                    <a:pt x="336" y="243"/>
                  </a:cubicBezTo>
                  <a:cubicBezTo>
                    <a:pt x="332" y="247"/>
                    <a:pt x="332" y="247"/>
                    <a:pt x="332" y="247"/>
                  </a:cubicBezTo>
                  <a:cubicBezTo>
                    <a:pt x="310" y="247"/>
                    <a:pt x="310" y="247"/>
                    <a:pt x="310" y="247"/>
                  </a:cubicBezTo>
                  <a:cubicBezTo>
                    <a:pt x="310" y="265"/>
                    <a:pt x="310" y="265"/>
                    <a:pt x="310" y="265"/>
                  </a:cubicBezTo>
                  <a:cubicBezTo>
                    <a:pt x="303" y="265"/>
                    <a:pt x="303" y="265"/>
                    <a:pt x="303" y="265"/>
                  </a:cubicBezTo>
                  <a:cubicBezTo>
                    <a:pt x="320" y="340"/>
                    <a:pt x="320" y="340"/>
                    <a:pt x="320" y="340"/>
                  </a:cubicBezTo>
                  <a:cubicBezTo>
                    <a:pt x="318" y="340"/>
                    <a:pt x="318" y="340"/>
                    <a:pt x="318" y="340"/>
                  </a:cubicBezTo>
                  <a:cubicBezTo>
                    <a:pt x="299" y="276"/>
                    <a:pt x="299" y="276"/>
                    <a:pt x="299" y="276"/>
                  </a:cubicBezTo>
                  <a:lnTo>
                    <a:pt x="301" y="363"/>
                  </a:lnTo>
                  <a:close/>
                  <a:moveTo>
                    <a:pt x="220" y="416"/>
                  </a:moveTo>
                  <a:cubicBezTo>
                    <a:pt x="220" y="193"/>
                    <a:pt x="220" y="193"/>
                    <a:pt x="220" y="193"/>
                  </a:cubicBezTo>
                  <a:cubicBezTo>
                    <a:pt x="373" y="194"/>
                    <a:pt x="373" y="194"/>
                    <a:pt x="373" y="194"/>
                  </a:cubicBezTo>
                  <a:cubicBezTo>
                    <a:pt x="373" y="246"/>
                    <a:pt x="373" y="246"/>
                    <a:pt x="373" y="246"/>
                  </a:cubicBezTo>
                  <a:cubicBezTo>
                    <a:pt x="373" y="258"/>
                    <a:pt x="374" y="265"/>
                    <a:pt x="370" y="276"/>
                  </a:cubicBezTo>
                  <a:cubicBezTo>
                    <a:pt x="353" y="342"/>
                    <a:pt x="286" y="399"/>
                    <a:pt x="220" y="416"/>
                  </a:cubicBezTo>
                  <a:close/>
                  <a:moveTo>
                    <a:pt x="28" y="133"/>
                  </a:moveTo>
                  <a:cubicBezTo>
                    <a:pt x="27" y="131"/>
                    <a:pt x="24" y="126"/>
                    <a:pt x="24" y="123"/>
                  </a:cubicBezTo>
                  <a:cubicBezTo>
                    <a:pt x="23" y="121"/>
                    <a:pt x="24" y="119"/>
                    <a:pt x="24" y="118"/>
                  </a:cubicBezTo>
                  <a:cubicBezTo>
                    <a:pt x="44" y="108"/>
                    <a:pt x="81" y="87"/>
                    <a:pt x="101" y="76"/>
                  </a:cubicBezTo>
                  <a:cubicBezTo>
                    <a:pt x="101" y="75"/>
                    <a:pt x="102" y="73"/>
                    <a:pt x="102" y="71"/>
                  </a:cubicBezTo>
                  <a:cubicBezTo>
                    <a:pt x="106" y="68"/>
                    <a:pt x="132" y="52"/>
                    <a:pt x="133" y="51"/>
                  </a:cubicBezTo>
                  <a:cubicBezTo>
                    <a:pt x="118" y="27"/>
                    <a:pt x="118" y="27"/>
                    <a:pt x="118" y="27"/>
                  </a:cubicBezTo>
                  <a:cubicBezTo>
                    <a:pt x="118" y="25"/>
                    <a:pt x="118" y="25"/>
                    <a:pt x="118" y="25"/>
                  </a:cubicBezTo>
                  <a:cubicBezTo>
                    <a:pt x="133" y="17"/>
                    <a:pt x="133" y="17"/>
                    <a:pt x="133" y="17"/>
                  </a:cubicBezTo>
                  <a:cubicBezTo>
                    <a:pt x="135" y="17"/>
                    <a:pt x="135" y="17"/>
                    <a:pt x="135" y="17"/>
                  </a:cubicBezTo>
                  <a:cubicBezTo>
                    <a:pt x="148" y="38"/>
                    <a:pt x="148" y="38"/>
                    <a:pt x="148" y="38"/>
                  </a:cubicBezTo>
                  <a:cubicBezTo>
                    <a:pt x="158" y="37"/>
                    <a:pt x="158" y="37"/>
                    <a:pt x="158" y="37"/>
                  </a:cubicBezTo>
                  <a:cubicBezTo>
                    <a:pt x="167" y="52"/>
                    <a:pt x="167" y="52"/>
                    <a:pt x="167" y="52"/>
                  </a:cubicBezTo>
                  <a:cubicBezTo>
                    <a:pt x="167" y="54"/>
                    <a:pt x="164" y="56"/>
                    <a:pt x="162" y="58"/>
                  </a:cubicBezTo>
                  <a:cubicBezTo>
                    <a:pt x="167" y="67"/>
                    <a:pt x="175" y="82"/>
                    <a:pt x="178" y="96"/>
                  </a:cubicBezTo>
                  <a:cubicBezTo>
                    <a:pt x="178" y="102"/>
                    <a:pt x="175" y="121"/>
                    <a:pt x="168" y="127"/>
                  </a:cubicBezTo>
                  <a:cubicBezTo>
                    <a:pt x="168" y="126"/>
                    <a:pt x="167" y="126"/>
                    <a:pt x="167" y="125"/>
                  </a:cubicBezTo>
                  <a:cubicBezTo>
                    <a:pt x="167" y="106"/>
                    <a:pt x="160" y="88"/>
                    <a:pt x="145" y="68"/>
                  </a:cubicBezTo>
                  <a:cubicBezTo>
                    <a:pt x="142" y="69"/>
                    <a:pt x="91" y="99"/>
                    <a:pt x="86" y="102"/>
                  </a:cubicBezTo>
                  <a:cubicBezTo>
                    <a:pt x="70" y="112"/>
                    <a:pt x="51" y="120"/>
                    <a:pt x="38" y="129"/>
                  </a:cubicBezTo>
                  <a:cubicBezTo>
                    <a:pt x="35" y="131"/>
                    <a:pt x="31" y="132"/>
                    <a:pt x="28" y="133"/>
                  </a:cubicBezTo>
                  <a:close/>
                  <a:moveTo>
                    <a:pt x="291" y="155"/>
                  </a:moveTo>
                  <a:cubicBezTo>
                    <a:pt x="292" y="155"/>
                    <a:pt x="292" y="155"/>
                    <a:pt x="292" y="155"/>
                  </a:cubicBezTo>
                  <a:cubicBezTo>
                    <a:pt x="292" y="156"/>
                    <a:pt x="294" y="157"/>
                    <a:pt x="295" y="158"/>
                  </a:cubicBezTo>
                  <a:cubicBezTo>
                    <a:pt x="295" y="159"/>
                    <a:pt x="295" y="160"/>
                    <a:pt x="295" y="161"/>
                  </a:cubicBezTo>
                  <a:cubicBezTo>
                    <a:pt x="295" y="161"/>
                    <a:pt x="295" y="161"/>
                    <a:pt x="294" y="162"/>
                  </a:cubicBezTo>
                  <a:cubicBezTo>
                    <a:pt x="293" y="162"/>
                    <a:pt x="293" y="162"/>
                    <a:pt x="293" y="162"/>
                  </a:cubicBezTo>
                  <a:cubicBezTo>
                    <a:pt x="292" y="160"/>
                    <a:pt x="291" y="157"/>
                    <a:pt x="291" y="155"/>
                  </a:cubicBezTo>
                  <a:close/>
                  <a:moveTo>
                    <a:pt x="298" y="170"/>
                  </a:moveTo>
                  <a:cubicBezTo>
                    <a:pt x="300" y="170"/>
                    <a:pt x="301" y="170"/>
                    <a:pt x="303" y="170"/>
                  </a:cubicBezTo>
                  <a:cubicBezTo>
                    <a:pt x="303" y="169"/>
                    <a:pt x="304" y="169"/>
                    <a:pt x="305" y="168"/>
                  </a:cubicBezTo>
                  <a:cubicBezTo>
                    <a:pt x="305" y="168"/>
                    <a:pt x="306" y="169"/>
                    <a:pt x="307" y="169"/>
                  </a:cubicBezTo>
                  <a:cubicBezTo>
                    <a:pt x="307" y="169"/>
                    <a:pt x="307" y="169"/>
                    <a:pt x="307" y="170"/>
                  </a:cubicBezTo>
                  <a:cubicBezTo>
                    <a:pt x="306" y="170"/>
                    <a:pt x="306" y="170"/>
                    <a:pt x="306" y="171"/>
                  </a:cubicBezTo>
                  <a:cubicBezTo>
                    <a:pt x="305" y="171"/>
                    <a:pt x="304" y="172"/>
                    <a:pt x="304" y="172"/>
                  </a:cubicBezTo>
                  <a:cubicBezTo>
                    <a:pt x="303" y="173"/>
                    <a:pt x="302" y="173"/>
                    <a:pt x="302" y="172"/>
                  </a:cubicBezTo>
                  <a:cubicBezTo>
                    <a:pt x="302" y="172"/>
                    <a:pt x="302" y="172"/>
                    <a:pt x="302" y="172"/>
                  </a:cubicBezTo>
                  <a:cubicBezTo>
                    <a:pt x="303" y="171"/>
                    <a:pt x="303" y="171"/>
                    <a:pt x="303" y="171"/>
                  </a:cubicBezTo>
                  <a:cubicBezTo>
                    <a:pt x="303" y="171"/>
                    <a:pt x="303" y="171"/>
                    <a:pt x="303" y="171"/>
                  </a:cubicBezTo>
                  <a:cubicBezTo>
                    <a:pt x="302" y="171"/>
                    <a:pt x="302" y="171"/>
                    <a:pt x="302" y="171"/>
                  </a:cubicBezTo>
                  <a:cubicBezTo>
                    <a:pt x="301" y="172"/>
                    <a:pt x="298" y="172"/>
                    <a:pt x="298" y="170"/>
                  </a:cubicBezTo>
                  <a:close/>
                  <a:moveTo>
                    <a:pt x="306" y="175"/>
                  </a:moveTo>
                  <a:cubicBezTo>
                    <a:pt x="306" y="175"/>
                    <a:pt x="306" y="175"/>
                    <a:pt x="306" y="175"/>
                  </a:cubicBezTo>
                  <a:cubicBezTo>
                    <a:pt x="306" y="175"/>
                    <a:pt x="306" y="175"/>
                    <a:pt x="307" y="175"/>
                  </a:cubicBezTo>
                  <a:cubicBezTo>
                    <a:pt x="307" y="174"/>
                    <a:pt x="307" y="174"/>
                    <a:pt x="307" y="174"/>
                  </a:cubicBezTo>
                  <a:cubicBezTo>
                    <a:pt x="306" y="174"/>
                    <a:pt x="305" y="175"/>
                    <a:pt x="305" y="175"/>
                  </a:cubicBezTo>
                  <a:cubicBezTo>
                    <a:pt x="305" y="175"/>
                    <a:pt x="305" y="175"/>
                    <a:pt x="305" y="175"/>
                  </a:cubicBezTo>
                  <a:cubicBezTo>
                    <a:pt x="306" y="176"/>
                    <a:pt x="305" y="177"/>
                    <a:pt x="306" y="179"/>
                  </a:cubicBezTo>
                  <a:cubicBezTo>
                    <a:pt x="306" y="181"/>
                    <a:pt x="306" y="183"/>
                    <a:pt x="306" y="185"/>
                  </a:cubicBezTo>
                  <a:cubicBezTo>
                    <a:pt x="306" y="186"/>
                    <a:pt x="306" y="188"/>
                    <a:pt x="306" y="189"/>
                  </a:cubicBezTo>
                  <a:cubicBezTo>
                    <a:pt x="306" y="189"/>
                    <a:pt x="305" y="190"/>
                    <a:pt x="305" y="190"/>
                  </a:cubicBezTo>
                  <a:cubicBezTo>
                    <a:pt x="304" y="190"/>
                    <a:pt x="304" y="190"/>
                    <a:pt x="303" y="190"/>
                  </a:cubicBezTo>
                  <a:cubicBezTo>
                    <a:pt x="303" y="189"/>
                    <a:pt x="302" y="189"/>
                    <a:pt x="301" y="188"/>
                  </a:cubicBezTo>
                  <a:cubicBezTo>
                    <a:pt x="299" y="187"/>
                    <a:pt x="296" y="186"/>
                    <a:pt x="294" y="185"/>
                  </a:cubicBezTo>
                  <a:cubicBezTo>
                    <a:pt x="293" y="184"/>
                    <a:pt x="292" y="184"/>
                    <a:pt x="292" y="183"/>
                  </a:cubicBezTo>
                  <a:cubicBezTo>
                    <a:pt x="293" y="183"/>
                    <a:pt x="294" y="184"/>
                    <a:pt x="296" y="184"/>
                  </a:cubicBezTo>
                  <a:cubicBezTo>
                    <a:pt x="297" y="185"/>
                    <a:pt x="299" y="185"/>
                    <a:pt x="300" y="185"/>
                  </a:cubicBezTo>
                  <a:cubicBezTo>
                    <a:pt x="300" y="185"/>
                    <a:pt x="302" y="185"/>
                    <a:pt x="302" y="185"/>
                  </a:cubicBezTo>
                  <a:cubicBezTo>
                    <a:pt x="303" y="184"/>
                    <a:pt x="302" y="183"/>
                    <a:pt x="303" y="181"/>
                  </a:cubicBezTo>
                  <a:cubicBezTo>
                    <a:pt x="303" y="180"/>
                    <a:pt x="304" y="177"/>
                    <a:pt x="304" y="175"/>
                  </a:cubicBezTo>
                  <a:cubicBezTo>
                    <a:pt x="303" y="175"/>
                    <a:pt x="303" y="175"/>
                    <a:pt x="303" y="175"/>
                  </a:cubicBezTo>
                  <a:cubicBezTo>
                    <a:pt x="303" y="176"/>
                    <a:pt x="302" y="176"/>
                    <a:pt x="301" y="177"/>
                  </a:cubicBezTo>
                  <a:cubicBezTo>
                    <a:pt x="299" y="178"/>
                    <a:pt x="297" y="179"/>
                    <a:pt x="294" y="179"/>
                  </a:cubicBezTo>
                  <a:cubicBezTo>
                    <a:pt x="294" y="178"/>
                    <a:pt x="293" y="178"/>
                    <a:pt x="293" y="176"/>
                  </a:cubicBezTo>
                  <a:cubicBezTo>
                    <a:pt x="294" y="176"/>
                    <a:pt x="294" y="177"/>
                    <a:pt x="295" y="177"/>
                  </a:cubicBezTo>
                  <a:cubicBezTo>
                    <a:pt x="296" y="177"/>
                    <a:pt x="297" y="176"/>
                    <a:pt x="298" y="176"/>
                  </a:cubicBezTo>
                  <a:cubicBezTo>
                    <a:pt x="299" y="175"/>
                    <a:pt x="301" y="174"/>
                    <a:pt x="302" y="174"/>
                  </a:cubicBezTo>
                  <a:cubicBezTo>
                    <a:pt x="304" y="173"/>
                    <a:pt x="306" y="173"/>
                    <a:pt x="308" y="172"/>
                  </a:cubicBezTo>
                  <a:cubicBezTo>
                    <a:pt x="308" y="172"/>
                    <a:pt x="309" y="171"/>
                    <a:pt x="310" y="171"/>
                  </a:cubicBezTo>
                  <a:cubicBezTo>
                    <a:pt x="311" y="172"/>
                    <a:pt x="312" y="172"/>
                    <a:pt x="312" y="172"/>
                  </a:cubicBezTo>
                  <a:cubicBezTo>
                    <a:pt x="313" y="173"/>
                    <a:pt x="313" y="173"/>
                    <a:pt x="313" y="173"/>
                  </a:cubicBezTo>
                  <a:cubicBezTo>
                    <a:pt x="313" y="174"/>
                    <a:pt x="313" y="174"/>
                    <a:pt x="313" y="174"/>
                  </a:cubicBezTo>
                  <a:cubicBezTo>
                    <a:pt x="311" y="175"/>
                    <a:pt x="308" y="176"/>
                    <a:pt x="306" y="175"/>
                  </a:cubicBezTo>
                  <a:close/>
                  <a:moveTo>
                    <a:pt x="306" y="141"/>
                  </a:moveTo>
                  <a:cubicBezTo>
                    <a:pt x="308" y="141"/>
                    <a:pt x="310" y="143"/>
                    <a:pt x="310" y="145"/>
                  </a:cubicBezTo>
                  <a:cubicBezTo>
                    <a:pt x="310" y="145"/>
                    <a:pt x="310" y="146"/>
                    <a:pt x="309" y="146"/>
                  </a:cubicBezTo>
                  <a:cubicBezTo>
                    <a:pt x="308" y="147"/>
                    <a:pt x="306" y="148"/>
                    <a:pt x="305" y="149"/>
                  </a:cubicBezTo>
                  <a:cubicBezTo>
                    <a:pt x="305" y="149"/>
                    <a:pt x="303" y="150"/>
                    <a:pt x="303" y="150"/>
                  </a:cubicBezTo>
                  <a:cubicBezTo>
                    <a:pt x="304" y="151"/>
                    <a:pt x="304" y="151"/>
                    <a:pt x="304" y="151"/>
                  </a:cubicBezTo>
                  <a:cubicBezTo>
                    <a:pt x="305" y="150"/>
                    <a:pt x="306" y="150"/>
                    <a:pt x="307" y="149"/>
                  </a:cubicBezTo>
                  <a:cubicBezTo>
                    <a:pt x="309" y="148"/>
                    <a:pt x="312" y="147"/>
                    <a:pt x="315" y="146"/>
                  </a:cubicBezTo>
                  <a:cubicBezTo>
                    <a:pt x="316" y="146"/>
                    <a:pt x="318" y="145"/>
                    <a:pt x="319" y="146"/>
                  </a:cubicBezTo>
                  <a:cubicBezTo>
                    <a:pt x="319" y="146"/>
                    <a:pt x="320" y="146"/>
                    <a:pt x="320" y="147"/>
                  </a:cubicBezTo>
                  <a:cubicBezTo>
                    <a:pt x="319" y="149"/>
                    <a:pt x="317" y="150"/>
                    <a:pt x="316" y="151"/>
                  </a:cubicBezTo>
                  <a:cubicBezTo>
                    <a:pt x="315" y="153"/>
                    <a:pt x="313" y="155"/>
                    <a:pt x="312" y="158"/>
                  </a:cubicBezTo>
                  <a:cubicBezTo>
                    <a:pt x="311" y="159"/>
                    <a:pt x="311" y="159"/>
                    <a:pt x="311" y="159"/>
                  </a:cubicBezTo>
                  <a:cubicBezTo>
                    <a:pt x="311" y="159"/>
                    <a:pt x="310" y="160"/>
                    <a:pt x="310" y="161"/>
                  </a:cubicBezTo>
                  <a:cubicBezTo>
                    <a:pt x="310" y="161"/>
                    <a:pt x="310" y="161"/>
                    <a:pt x="310" y="161"/>
                  </a:cubicBezTo>
                  <a:cubicBezTo>
                    <a:pt x="311" y="160"/>
                    <a:pt x="315" y="160"/>
                    <a:pt x="316" y="160"/>
                  </a:cubicBezTo>
                  <a:cubicBezTo>
                    <a:pt x="317" y="159"/>
                    <a:pt x="319" y="160"/>
                    <a:pt x="319" y="160"/>
                  </a:cubicBezTo>
                  <a:cubicBezTo>
                    <a:pt x="320" y="162"/>
                    <a:pt x="318" y="163"/>
                    <a:pt x="317" y="164"/>
                  </a:cubicBezTo>
                  <a:cubicBezTo>
                    <a:pt x="315" y="165"/>
                    <a:pt x="313" y="165"/>
                    <a:pt x="312" y="166"/>
                  </a:cubicBezTo>
                  <a:cubicBezTo>
                    <a:pt x="311" y="166"/>
                    <a:pt x="310" y="166"/>
                    <a:pt x="309" y="166"/>
                  </a:cubicBezTo>
                  <a:cubicBezTo>
                    <a:pt x="307" y="167"/>
                    <a:pt x="305" y="168"/>
                    <a:pt x="302" y="168"/>
                  </a:cubicBezTo>
                  <a:cubicBezTo>
                    <a:pt x="302" y="167"/>
                    <a:pt x="302" y="167"/>
                    <a:pt x="302" y="167"/>
                  </a:cubicBezTo>
                  <a:cubicBezTo>
                    <a:pt x="303" y="167"/>
                    <a:pt x="304" y="167"/>
                    <a:pt x="304" y="166"/>
                  </a:cubicBezTo>
                  <a:cubicBezTo>
                    <a:pt x="307" y="165"/>
                    <a:pt x="310" y="164"/>
                    <a:pt x="313" y="163"/>
                  </a:cubicBezTo>
                  <a:cubicBezTo>
                    <a:pt x="314" y="162"/>
                    <a:pt x="316" y="162"/>
                    <a:pt x="316" y="161"/>
                  </a:cubicBezTo>
                  <a:cubicBezTo>
                    <a:pt x="316" y="161"/>
                    <a:pt x="316" y="161"/>
                    <a:pt x="316" y="161"/>
                  </a:cubicBezTo>
                  <a:cubicBezTo>
                    <a:pt x="315" y="161"/>
                    <a:pt x="315" y="161"/>
                    <a:pt x="314" y="161"/>
                  </a:cubicBezTo>
                  <a:cubicBezTo>
                    <a:pt x="313" y="162"/>
                    <a:pt x="311" y="162"/>
                    <a:pt x="310" y="163"/>
                  </a:cubicBezTo>
                  <a:cubicBezTo>
                    <a:pt x="309" y="163"/>
                    <a:pt x="308" y="163"/>
                    <a:pt x="308" y="163"/>
                  </a:cubicBezTo>
                  <a:cubicBezTo>
                    <a:pt x="307" y="163"/>
                    <a:pt x="307" y="164"/>
                    <a:pt x="306" y="164"/>
                  </a:cubicBezTo>
                  <a:cubicBezTo>
                    <a:pt x="305" y="165"/>
                    <a:pt x="305" y="164"/>
                    <a:pt x="304" y="164"/>
                  </a:cubicBezTo>
                  <a:cubicBezTo>
                    <a:pt x="303" y="164"/>
                    <a:pt x="303" y="165"/>
                    <a:pt x="302" y="165"/>
                  </a:cubicBezTo>
                  <a:cubicBezTo>
                    <a:pt x="300" y="166"/>
                    <a:pt x="298" y="166"/>
                    <a:pt x="296" y="168"/>
                  </a:cubicBezTo>
                  <a:cubicBezTo>
                    <a:pt x="294" y="169"/>
                    <a:pt x="292" y="174"/>
                    <a:pt x="289" y="175"/>
                  </a:cubicBezTo>
                  <a:cubicBezTo>
                    <a:pt x="288" y="175"/>
                    <a:pt x="288" y="175"/>
                    <a:pt x="288" y="175"/>
                  </a:cubicBezTo>
                  <a:cubicBezTo>
                    <a:pt x="287" y="174"/>
                    <a:pt x="288" y="173"/>
                    <a:pt x="288" y="172"/>
                  </a:cubicBezTo>
                  <a:cubicBezTo>
                    <a:pt x="289" y="170"/>
                    <a:pt x="290" y="169"/>
                    <a:pt x="292" y="167"/>
                  </a:cubicBezTo>
                  <a:cubicBezTo>
                    <a:pt x="292" y="167"/>
                    <a:pt x="292" y="166"/>
                    <a:pt x="293" y="166"/>
                  </a:cubicBezTo>
                  <a:cubicBezTo>
                    <a:pt x="293" y="166"/>
                    <a:pt x="292" y="167"/>
                    <a:pt x="292" y="167"/>
                  </a:cubicBezTo>
                  <a:cubicBezTo>
                    <a:pt x="291" y="169"/>
                    <a:pt x="290" y="171"/>
                    <a:pt x="289" y="173"/>
                  </a:cubicBezTo>
                  <a:cubicBezTo>
                    <a:pt x="289" y="173"/>
                    <a:pt x="289" y="173"/>
                    <a:pt x="289" y="173"/>
                  </a:cubicBezTo>
                  <a:cubicBezTo>
                    <a:pt x="290" y="172"/>
                    <a:pt x="291" y="171"/>
                    <a:pt x="292" y="171"/>
                  </a:cubicBezTo>
                  <a:cubicBezTo>
                    <a:pt x="293" y="170"/>
                    <a:pt x="293" y="169"/>
                    <a:pt x="294" y="168"/>
                  </a:cubicBezTo>
                  <a:cubicBezTo>
                    <a:pt x="296" y="167"/>
                    <a:pt x="297" y="166"/>
                    <a:pt x="299" y="165"/>
                  </a:cubicBezTo>
                  <a:cubicBezTo>
                    <a:pt x="300" y="164"/>
                    <a:pt x="301" y="164"/>
                    <a:pt x="302" y="163"/>
                  </a:cubicBezTo>
                  <a:cubicBezTo>
                    <a:pt x="304" y="163"/>
                    <a:pt x="304" y="163"/>
                    <a:pt x="304" y="163"/>
                  </a:cubicBezTo>
                  <a:cubicBezTo>
                    <a:pt x="304" y="162"/>
                    <a:pt x="304" y="162"/>
                    <a:pt x="304" y="161"/>
                  </a:cubicBezTo>
                  <a:cubicBezTo>
                    <a:pt x="302" y="161"/>
                    <a:pt x="301" y="160"/>
                    <a:pt x="301" y="160"/>
                  </a:cubicBezTo>
                  <a:cubicBezTo>
                    <a:pt x="300" y="160"/>
                    <a:pt x="300" y="160"/>
                    <a:pt x="300" y="160"/>
                  </a:cubicBezTo>
                  <a:cubicBezTo>
                    <a:pt x="299" y="161"/>
                    <a:pt x="299" y="163"/>
                    <a:pt x="296" y="163"/>
                  </a:cubicBezTo>
                  <a:cubicBezTo>
                    <a:pt x="296" y="163"/>
                    <a:pt x="296" y="163"/>
                    <a:pt x="296" y="163"/>
                  </a:cubicBezTo>
                  <a:cubicBezTo>
                    <a:pt x="297" y="162"/>
                    <a:pt x="299" y="160"/>
                    <a:pt x="299" y="158"/>
                  </a:cubicBezTo>
                  <a:cubicBezTo>
                    <a:pt x="298" y="158"/>
                    <a:pt x="298" y="158"/>
                    <a:pt x="298" y="158"/>
                  </a:cubicBezTo>
                  <a:cubicBezTo>
                    <a:pt x="298" y="158"/>
                    <a:pt x="296" y="159"/>
                    <a:pt x="296" y="157"/>
                  </a:cubicBezTo>
                  <a:cubicBezTo>
                    <a:pt x="297" y="157"/>
                    <a:pt x="296" y="156"/>
                    <a:pt x="296" y="155"/>
                  </a:cubicBezTo>
                  <a:cubicBezTo>
                    <a:pt x="295" y="154"/>
                    <a:pt x="295" y="152"/>
                    <a:pt x="295" y="151"/>
                  </a:cubicBezTo>
                  <a:cubicBezTo>
                    <a:pt x="295" y="150"/>
                    <a:pt x="294" y="150"/>
                    <a:pt x="294" y="149"/>
                  </a:cubicBezTo>
                  <a:cubicBezTo>
                    <a:pt x="295" y="149"/>
                    <a:pt x="295" y="149"/>
                    <a:pt x="295" y="149"/>
                  </a:cubicBezTo>
                  <a:cubicBezTo>
                    <a:pt x="296" y="150"/>
                    <a:pt x="296" y="150"/>
                    <a:pt x="296" y="150"/>
                  </a:cubicBezTo>
                  <a:cubicBezTo>
                    <a:pt x="296" y="151"/>
                    <a:pt x="297" y="152"/>
                    <a:pt x="298" y="153"/>
                  </a:cubicBezTo>
                  <a:cubicBezTo>
                    <a:pt x="298" y="154"/>
                    <a:pt x="299" y="155"/>
                    <a:pt x="299" y="156"/>
                  </a:cubicBezTo>
                  <a:cubicBezTo>
                    <a:pt x="299" y="156"/>
                    <a:pt x="299" y="156"/>
                    <a:pt x="300" y="157"/>
                  </a:cubicBezTo>
                  <a:cubicBezTo>
                    <a:pt x="300" y="156"/>
                    <a:pt x="301" y="154"/>
                    <a:pt x="302" y="152"/>
                  </a:cubicBezTo>
                  <a:cubicBezTo>
                    <a:pt x="301" y="152"/>
                    <a:pt x="300" y="151"/>
                    <a:pt x="300" y="150"/>
                  </a:cubicBezTo>
                  <a:cubicBezTo>
                    <a:pt x="301" y="150"/>
                    <a:pt x="301" y="150"/>
                    <a:pt x="302" y="150"/>
                  </a:cubicBezTo>
                  <a:cubicBezTo>
                    <a:pt x="303" y="148"/>
                    <a:pt x="307" y="145"/>
                    <a:pt x="307" y="142"/>
                  </a:cubicBezTo>
                  <a:cubicBezTo>
                    <a:pt x="307" y="142"/>
                    <a:pt x="306" y="141"/>
                    <a:pt x="306" y="141"/>
                  </a:cubicBezTo>
                  <a:close/>
                  <a:moveTo>
                    <a:pt x="316" y="147"/>
                  </a:moveTo>
                  <a:cubicBezTo>
                    <a:pt x="316" y="148"/>
                    <a:pt x="315" y="149"/>
                    <a:pt x="315" y="150"/>
                  </a:cubicBezTo>
                  <a:cubicBezTo>
                    <a:pt x="314" y="152"/>
                    <a:pt x="312" y="153"/>
                    <a:pt x="311" y="154"/>
                  </a:cubicBezTo>
                  <a:cubicBezTo>
                    <a:pt x="311" y="155"/>
                    <a:pt x="311" y="156"/>
                    <a:pt x="310" y="156"/>
                  </a:cubicBezTo>
                  <a:cubicBezTo>
                    <a:pt x="310" y="156"/>
                    <a:pt x="310" y="156"/>
                    <a:pt x="310" y="156"/>
                  </a:cubicBezTo>
                  <a:cubicBezTo>
                    <a:pt x="310" y="156"/>
                    <a:pt x="310" y="156"/>
                    <a:pt x="310" y="156"/>
                  </a:cubicBezTo>
                  <a:cubicBezTo>
                    <a:pt x="311" y="153"/>
                    <a:pt x="309" y="152"/>
                    <a:pt x="307" y="150"/>
                  </a:cubicBezTo>
                  <a:cubicBezTo>
                    <a:pt x="307" y="150"/>
                    <a:pt x="307" y="150"/>
                    <a:pt x="307" y="150"/>
                  </a:cubicBezTo>
                  <a:cubicBezTo>
                    <a:pt x="308" y="150"/>
                    <a:pt x="309" y="149"/>
                    <a:pt x="310" y="149"/>
                  </a:cubicBezTo>
                  <a:cubicBezTo>
                    <a:pt x="312" y="148"/>
                    <a:pt x="314" y="147"/>
                    <a:pt x="316" y="147"/>
                  </a:cubicBezTo>
                  <a:close/>
                  <a:moveTo>
                    <a:pt x="310" y="157"/>
                  </a:moveTo>
                  <a:cubicBezTo>
                    <a:pt x="310" y="157"/>
                    <a:pt x="310" y="157"/>
                    <a:pt x="310" y="157"/>
                  </a:cubicBezTo>
                  <a:cubicBezTo>
                    <a:pt x="308" y="159"/>
                    <a:pt x="307" y="160"/>
                    <a:pt x="306" y="162"/>
                  </a:cubicBezTo>
                  <a:cubicBezTo>
                    <a:pt x="304" y="162"/>
                    <a:pt x="305" y="161"/>
                    <a:pt x="304" y="160"/>
                  </a:cubicBezTo>
                  <a:cubicBezTo>
                    <a:pt x="304" y="160"/>
                    <a:pt x="304" y="159"/>
                    <a:pt x="304" y="159"/>
                  </a:cubicBezTo>
                  <a:cubicBezTo>
                    <a:pt x="305" y="159"/>
                    <a:pt x="305" y="159"/>
                    <a:pt x="306" y="158"/>
                  </a:cubicBezTo>
                  <a:cubicBezTo>
                    <a:pt x="306" y="158"/>
                    <a:pt x="309" y="157"/>
                    <a:pt x="310" y="157"/>
                  </a:cubicBezTo>
                  <a:close/>
                  <a:moveTo>
                    <a:pt x="303" y="156"/>
                  </a:moveTo>
                  <a:cubicBezTo>
                    <a:pt x="303" y="157"/>
                    <a:pt x="303" y="157"/>
                    <a:pt x="303" y="158"/>
                  </a:cubicBezTo>
                  <a:cubicBezTo>
                    <a:pt x="303" y="158"/>
                    <a:pt x="303" y="158"/>
                    <a:pt x="303" y="158"/>
                  </a:cubicBezTo>
                  <a:cubicBezTo>
                    <a:pt x="303" y="158"/>
                    <a:pt x="303" y="158"/>
                    <a:pt x="303" y="158"/>
                  </a:cubicBezTo>
                  <a:cubicBezTo>
                    <a:pt x="303" y="158"/>
                    <a:pt x="303" y="158"/>
                    <a:pt x="302" y="158"/>
                  </a:cubicBezTo>
                  <a:cubicBezTo>
                    <a:pt x="303" y="157"/>
                    <a:pt x="304" y="155"/>
                    <a:pt x="305" y="154"/>
                  </a:cubicBezTo>
                  <a:cubicBezTo>
                    <a:pt x="305" y="154"/>
                    <a:pt x="306" y="154"/>
                    <a:pt x="306" y="153"/>
                  </a:cubicBezTo>
                  <a:cubicBezTo>
                    <a:pt x="307" y="152"/>
                    <a:pt x="306" y="151"/>
                    <a:pt x="305" y="151"/>
                  </a:cubicBezTo>
                  <a:cubicBezTo>
                    <a:pt x="306" y="151"/>
                    <a:pt x="306" y="151"/>
                    <a:pt x="306" y="151"/>
                  </a:cubicBezTo>
                  <a:cubicBezTo>
                    <a:pt x="307" y="151"/>
                    <a:pt x="307" y="152"/>
                    <a:pt x="307" y="152"/>
                  </a:cubicBezTo>
                  <a:cubicBezTo>
                    <a:pt x="308" y="153"/>
                    <a:pt x="308" y="153"/>
                    <a:pt x="308" y="154"/>
                  </a:cubicBezTo>
                  <a:cubicBezTo>
                    <a:pt x="308" y="156"/>
                    <a:pt x="306" y="156"/>
                    <a:pt x="304" y="157"/>
                  </a:cubicBezTo>
                  <a:cubicBezTo>
                    <a:pt x="304" y="157"/>
                    <a:pt x="304" y="157"/>
                    <a:pt x="304" y="156"/>
                  </a:cubicBezTo>
                  <a:cubicBezTo>
                    <a:pt x="304" y="156"/>
                    <a:pt x="304" y="156"/>
                    <a:pt x="304" y="156"/>
                  </a:cubicBezTo>
                  <a:lnTo>
                    <a:pt x="303" y="156"/>
                  </a:lnTo>
                  <a:close/>
                  <a:moveTo>
                    <a:pt x="276" y="117"/>
                  </a:moveTo>
                  <a:cubicBezTo>
                    <a:pt x="266" y="117"/>
                    <a:pt x="266" y="117"/>
                    <a:pt x="266" y="117"/>
                  </a:cubicBezTo>
                  <a:cubicBezTo>
                    <a:pt x="266" y="116"/>
                    <a:pt x="266" y="116"/>
                    <a:pt x="266" y="116"/>
                  </a:cubicBezTo>
                  <a:cubicBezTo>
                    <a:pt x="268" y="116"/>
                    <a:pt x="269" y="115"/>
                    <a:pt x="269" y="114"/>
                  </a:cubicBezTo>
                  <a:cubicBezTo>
                    <a:pt x="269" y="103"/>
                    <a:pt x="269" y="103"/>
                    <a:pt x="269" y="103"/>
                  </a:cubicBezTo>
                  <a:cubicBezTo>
                    <a:pt x="269" y="102"/>
                    <a:pt x="268" y="101"/>
                    <a:pt x="268" y="101"/>
                  </a:cubicBezTo>
                  <a:cubicBezTo>
                    <a:pt x="268" y="101"/>
                    <a:pt x="267" y="101"/>
                    <a:pt x="267" y="101"/>
                  </a:cubicBezTo>
                  <a:cubicBezTo>
                    <a:pt x="266" y="101"/>
                    <a:pt x="266" y="101"/>
                    <a:pt x="266" y="101"/>
                  </a:cubicBezTo>
                  <a:cubicBezTo>
                    <a:pt x="266" y="100"/>
                    <a:pt x="266" y="100"/>
                    <a:pt x="266" y="100"/>
                  </a:cubicBezTo>
                  <a:cubicBezTo>
                    <a:pt x="267" y="100"/>
                    <a:pt x="268" y="100"/>
                    <a:pt x="269" y="100"/>
                  </a:cubicBezTo>
                  <a:cubicBezTo>
                    <a:pt x="269" y="99"/>
                    <a:pt x="270" y="99"/>
                    <a:pt x="270" y="98"/>
                  </a:cubicBezTo>
                  <a:cubicBezTo>
                    <a:pt x="273" y="98"/>
                    <a:pt x="273" y="98"/>
                    <a:pt x="273" y="98"/>
                  </a:cubicBezTo>
                  <a:cubicBezTo>
                    <a:pt x="273" y="114"/>
                    <a:pt x="273" y="114"/>
                    <a:pt x="273" y="114"/>
                  </a:cubicBezTo>
                  <a:cubicBezTo>
                    <a:pt x="273" y="115"/>
                    <a:pt x="274" y="115"/>
                    <a:pt x="274" y="116"/>
                  </a:cubicBezTo>
                  <a:cubicBezTo>
                    <a:pt x="274" y="116"/>
                    <a:pt x="275" y="116"/>
                    <a:pt x="276" y="116"/>
                  </a:cubicBezTo>
                  <a:lnTo>
                    <a:pt x="276" y="117"/>
                  </a:lnTo>
                  <a:close/>
                  <a:moveTo>
                    <a:pt x="293" y="112"/>
                  </a:moveTo>
                  <a:cubicBezTo>
                    <a:pt x="293" y="114"/>
                    <a:pt x="292" y="115"/>
                    <a:pt x="291" y="116"/>
                  </a:cubicBezTo>
                  <a:cubicBezTo>
                    <a:pt x="290" y="117"/>
                    <a:pt x="288" y="117"/>
                    <a:pt x="286" y="117"/>
                  </a:cubicBezTo>
                  <a:cubicBezTo>
                    <a:pt x="284" y="117"/>
                    <a:pt x="283" y="117"/>
                    <a:pt x="282" y="116"/>
                  </a:cubicBezTo>
                  <a:cubicBezTo>
                    <a:pt x="280" y="115"/>
                    <a:pt x="280" y="114"/>
                    <a:pt x="280" y="113"/>
                  </a:cubicBezTo>
                  <a:cubicBezTo>
                    <a:pt x="280" y="111"/>
                    <a:pt x="281" y="109"/>
                    <a:pt x="283" y="108"/>
                  </a:cubicBezTo>
                  <a:cubicBezTo>
                    <a:pt x="281" y="106"/>
                    <a:pt x="280" y="104"/>
                    <a:pt x="280" y="103"/>
                  </a:cubicBezTo>
                  <a:cubicBezTo>
                    <a:pt x="280" y="101"/>
                    <a:pt x="281" y="100"/>
                    <a:pt x="282" y="99"/>
                  </a:cubicBezTo>
                  <a:cubicBezTo>
                    <a:pt x="283" y="98"/>
                    <a:pt x="284" y="98"/>
                    <a:pt x="286" y="98"/>
                  </a:cubicBezTo>
                  <a:cubicBezTo>
                    <a:pt x="288" y="98"/>
                    <a:pt x="289" y="98"/>
                    <a:pt x="290" y="99"/>
                  </a:cubicBezTo>
                  <a:cubicBezTo>
                    <a:pt x="292" y="100"/>
                    <a:pt x="292" y="101"/>
                    <a:pt x="292" y="102"/>
                  </a:cubicBezTo>
                  <a:cubicBezTo>
                    <a:pt x="292" y="104"/>
                    <a:pt x="291" y="105"/>
                    <a:pt x="289" y="106"/>
                  </a:cubicBezTo>
                  <a:cubicBezTo>
                    <a:pt x="292" y="108"/>
                    <a:pt x="293" y="110"/>
                    <a:pt x="293" y="112"/>
                  </a:cubicBezTo>
                  <a:close/>
                  <a:moveTo>
                    <a:pt x="289" y="101"/>
                  </a:moveTo>
                  <a:cubicBezTo>
                    <a:pt x="289" y="103"/>
                    <a:pt x="288" y="105"/>
                    <a:pt x="287" y="105"/>
                  </a:cubicBezTo>
                  <a:cubicBezTo>
                    <a:pt x="287" y="105"/>
                    <a:pt x="286" y="104"/>
                    <a:pt x="285" y="103"/>
                  </a:cubicBezTo>
                  <a:cubicBezTo>
                    <a:pt x="285" y="102"/>
                    <a:pt x="284" y="101"/>
                    <a:pt x="284" y="101"/>
                  </a:cubicBezTo>
                  <a:cubicBezTo>
                    <a:pt x="284" y="100"/>
                    <a:pt x="284" y="100"/>
                    <a:pt x="285" y="99"/>
                  </a:cubicBezTo>
                  <a:cubicBezTo>
                    <a:pt x="285" y="99"/>
                    <a:pt x="286" y="99"/>
                    <a:pt x="286" y="99"/>
                  </a:cubicBezTo>
                  <a:cubicBezTo>
                    <a:pt x="288" y="99"/>
                    <a:pt x="289" y="100"/>
                    <a:pt x="289" y="101"/>
                  </a:cubicBezTo>
                  <a:close/>
                  <a:moveTo>
                    <a:pt x="289" y="114"/>
                  </a:moveTo>
                  <a:cubicBezTo>
                    <a:pt x="289" y="115"/>
                    <a:pt x="289" y="115"/>
                    <a:pt x="288" y="116"/>
                  </a:cubicBezTo>
                  <a:cubicBezTo>
                    <a:pt x="288" y="116"/>
                    <a:pt x="287" y="116"/>
                    <a:pt x="286" y="116"/>
                  </a:cubicBezTo>
                  <a:cubicBezTo>
                    <a:pt x="285" y="116"/>
                    <a:pt x="285" y="116"/>
                    <a:pt x="284" y="116"/>
                  </a:cubicBezTo>
                  <a:cubicBezTo>
                    <a:pt x="284" y="115"/>
                    <a:pt x="283" y="114"/>
                    <a:pt x="283" y="113"/>
                  </a:cubicBezTo>
                  <a:cubicBezTo>
                    <a:pt x="283" y="111"/>
                    <a:pt x="284" y="110"/>
                    <a:pt x="285" y="109"/>
                  </a:cubicBezTo>
                  <a:cubicBezTo>
                    <a:pt x="286" y="110"/>
                    <a:pt x="287" y="110"/>
                    <a:pt x="288" y="111"/>
                  </a:cubicBezTo>
                  <a:cubicBezTo>
                    <a:pt x="288" y="111"/>
                    <a:pt x="288" y="112"/>
                    <a:pt x="288" y="112"/>
                  </a:cubicBezTo>
                  <a:cubicBezTo>
                    <a:pt x="289" y="113"/>
                    <a:pt x="289" y="113"/>
                    <a:pt x="289" y="114"/>
                  </a:cubicBezTo>
                  <a:close/>
                  <a:moveTo>
                    <a:pt x="310" y="107"/>
                  </a:moveTo>
                  <a:cubicBezTo>
                    <a:pt x="310" y="110"/>
                    <a:pt x="310" y="113"/>
                    <a:pt x="308" y="114"/>
                  </a:cubicBezTo>
                  <a:cubicBezTo>
                    <a:pt x="307" y="116"/>
                    <a:pt x="305" y="117"/>
                    <a:pt x="303" y="117"/>
                  </a:cubicBezTo>
                  <a:cubicBezTo>
                    <a:pt x="301" y="117"/>
                    <a:pt x="300" y="117"/>
                    <a:pt x="299" y="116"/>
                  </a:cubicBezTo>
                  <a:cubicBezTo>
                    <a:pt x="298" y="115"/>
                    <a:pt x="298" y="115"/>
                    <a:pt x="298" y="114"/>
                  </a:cubicBezTo>
                  <a:cubicBezTo>
                    <a:pt x="298" y="113"/>
                    <a:pt x="298" y="112"/>
                    <a:pt x="298" y="112"/>
                  </a:cubicBezTo>
                  <a:cubicBezTo>
                    <a:pt x="299" y="111"/>
                    <a:pt x="300" y="111"/>
                    <a:pt x="300" y="111"/>
                  </a:cubicBezTo>
                  <a:cubicBezTo>
                    <a:pt x="301" y="111"/>
                    <a:pt x="302" y="111"/>
                    <a:pt x="302" y="112"/>
                  </a:cubicBezTo>
                  <a:cubicBezTo>
                    <a:pt x="303" y="112"/>
                    <a:pt x="303" y="113"/>
                    <a:pt x="303" y="113"/>
                  </a:cubicBezTo>
                  <a:cubicBezTo>
                    <a:pt x="303" y="114"/>
                    <a:pt x="303" y="114"/>
                    <a:pt x="302" y="115"/>
                  </a:cubicBezTo>
                  <a:cubicBezTo>
                    <a:pt x="302" y="115"/>
                    <a:pt x="301" y="116"/>
                    <a:pt x="301" y="116"/>
                  </a:cubicBezTo>
                  <a:cubicBezTo>
                    <a:pt x="302" y="116"/>
                    <a:pt x="302" y="116"/>
                    <a:pt x="302" y="116"/>
                  </a:cubicBezTo>
                  <a:cubicBezTo>
                    <a:pt x="302" y="117"/>
                    <a:pt x="302" y="117"/>
                    <a:pt x="302" y="117"/>
                  </a:cubicBezTo>
                  <a:cubicBezTo>
                    <a:pt x="306" y="117"/>
                    <a:pt x="306" y="112"/>
                    <a:pt x="306" y="109"/>
                  </a:cubicBezTo>
                  <a:cubicBezTo>
                    <a:pt x="305" y="110"/>
                    <a:pt x="304" y="110"/>
                    <a:pt x="303" y="110"/>
                  </a:cubicBezTo>
                  <a:cubicBezTo>
                    <a:pt x="301" y="110"/>
                    <a:pt x="300" y="109"/>
                    <a:pt x="299" y="108"/>
                  </a:cubicBezTo>
                  <a:cubicBezTo>
                    <a:pt x="298" y="107"/>
                    <a:pt x="297" y="106"/>
                    <a:pt x="297" y="104"/>
                  </a:cubicBezTo>
                  <a:cubicBezTo>
                    <a:pt x="297" y="102"/>
                    <a:pt x="298" y="101"/>
                    <a:pt x="299" y="100"/>
                  </a:cubicBezTo>
                  <a:cubicBezTo>
                    <a:pt x="300" y="98"/>
                    <a:pt x="302" y="98"/>
                    <a:pt x="304" y="98"/>
                  </a:cubicBezTo>
                  <a:cubicBezTo>
                    <a:pt x="306" y="98"/>
                    <a:pt x="307" y="99"/>
                    <a:pt x="308" y="100"/>
                  </a:cubicBezTo>
                  <a:cubicBezTo>
                    <a:pt x="310" y="102"/>
                    <a:pt x="310" y="104"/>
                    <a:pt x="310" y="107"/>
                  </a:cubicBezTo>
                  <a:close/>
                  <a:moveTo>
                    <a:pt x="306" y="108"/>
                  </a:moveTo>
                  <a:cubicBezTo>
                    <a:pt x="304" y="109"/>
                    <a:pt x="304" y="109"/>
                    <a:pt x="304" y="109"/>
                  </a:cubicBezTo>
                  <a:cubicBezTo>
                    <a:pt x="303" y="109"/>
                    <a:pt x="302" y="108"/>
                    <a:pt x="302" y="105"/>
                  </a:cubicBezTo>
                  <a:cubicBezTo>
                    <a:pt x="302" y="103"/>
                    <a:pt x="302" y="101"/>
                    <a:pt x="302" y="101"/>
                  </a:cubicBezTo>
                  <a:cubicBezTo>
                    <a:pt x="302" y="99"/>
                    <a:pt x="303" y="99"/>
                    <a:pt x="304" y="99"/>
                  </a:cubicBezTo>
                  <a:cubicBezTo>
                    <a:pt x="305" y="99"/>
                    <a:pt x="306" y="101"/>
                    <a:pt x="306" y="105"/>
                  </a:cubicBezTo>
                  <a:cubicBezTo>
                    <a:pt x="306" y="106"/>
                    <a:pt x="306" y="107"/>
                    <a:pt x="306" y="108"/>
                  </a:cubicBezTo>
                  <a:close/>
                  <a:moveTo>
                    <a:pt x="327" y="111"/>
                  </a:moveTo>
                  <a:cubicBezTo>
                    <a:pt x="327" y="113"/>
                    <a:pt x="327" y="114"/>
                    <a:pt x="326" y="116"/>
                  </a:cubicBezTo>
                  <a:cubicBezTo>
                    <a:pt x="324" y="117"/>
                    <a:pt x="323" y="117"/>
                    <a:pt x="321" y="117"/>
                  </a:cubicBezTo>
                  <a:cubicBezTo>
                    <a:pt x="319" y="117"/>
                    <a:pt x="318" y="117"/>
                    <a:pt x="316" y="115"/>
                  </a:cubicBezTo>
                  <a:cubicBezTo>
                    <a:pt x="315" y="113"/>
                    <a:pt x="315" y="111"/>
                    <a:pt x="315" y="108"/>
                  </a:cubicBezTo>
                  <a:cubicBezTo>
                    <a:pt x="315" y="105"/>
                    <a:pt x="315" y="103"/>
                    <a:pt x="316" y="101"/>
                  </a:cubicBezTo>
                  <a:cubicBezTo>
                    <a:pt x="318" y="99"/>
                    <a:pt x="320" y="98"/>
                    <a:pt x="322" y="98"/>
                  </a:cubicBezTo>
                  <a:cubicBezTo>
                    <a:pt x="324" y="98"/>
                    <a:pt x="325" y="98"/>
                    <a:pt x="326" y="99"/>
                  </a:cubicBezTo>
                  <a:cubicBezTo>
                    <a:pt x="327" y="100"/>
                    <a:pt x="327" y="101"/>
                    <a:pt x="327" y="101"/>
                  </a:cubicBezTo>
                  <a:cubicBezTo>
                    <a:pt x="327" y="102"/>
                    <a:pt x="327" y="103"/>
                    <a:pt x="326" y="103"/>
                  </a:cubicBezTo>
                  <a:cubicBezTo>
                    <a:pt x="326" y="104"/>
                    <a:pt x="325" y="104"/>
                    <a:pt x="324" y="104"/>
                  </a:cubicBezTo>
                  <a:cubicBezTo>
                    <a:pt x="324" y="104"/>
                    <a:pt x="323" y="104"/>
                    <a:pt x="323" y="103"/>
                  </a:cubicBezTo>
                  <a:cubicBezTo>
                    <a:pt x="322" y="103"/>
                    <a:pt x="322" y="102"/>
                    <a:pt x="322" y="102"/>
                  </a:cubicBezTo>
                  <a:cubicBezTo>
                    <a:pt x="322" y="101"/>
                    <a:pt x="322" y="101"/>
                    <a:pt x="322" y="100"/>
                  </a:cubicBezTo>
                  <a:cubicBezTo>
                    <a:pt x="323" y="100"/>
                    <a:pt x="323" y="100"/>
                    <a:pt x="323" y="99"/>
                  </a:cubicBezTo>
                  <a:cubicBezTo>
                    <a:pt x="323" y="99"/>
                    <a:pt x="323" y="98"/>
                    <a:pt x="322" y="98"/>
                  </a:cubicBezTo>
                  <a:cubicBezTo>
                    <a:pt x="319" y="99"/>
                    <a:pt x="319" y="101"/>
                    <a:pt x="319" y="106"/>
                  </a:cubicBezTo>
                  <a:cubicBezTo>
                    <a:pt x="320" y="106"/>
                    <a:pt x="321" y="106"/>
                    <a:pt x="322" y="106"/>
                  </a:cubicBezTo>
                  <a:cubicBezTo>
                    <a:pt x="324" y="106"/>
                    <a:pt x="325" y="106"/>
                    <a:pt x="326" y="107"/>
                  </a:cubicBezTo>
                  <a:cubicBezTo>
                    <a:pt x="327" y="108"/>
                    <a:pt x="327" y="109"/>
                    <a:pt x="327" y="111"/>
                  </a:cubicBezTo>
                  <a:close/>
                  <a:moveTo>
                    <a:pt x="323" y="110"/>
                  </a:moveTo>
                  <a:cubicBezTo>
                    <a:pt x="323" y="112"/>
                    <a:pt x="323" y="113"/>
                    <a:pt x="323" y="114"/>
                  </a:cubicBezTo>
                  <a:cubicBezTo>
                    <a:pt x="323" y="115"/>
                    <a:pt x="322" y="117"/>
                    <a:pt x="321" y="116"/>
                  </a:cubicBezTo>
                  <a:cubicBezTo>
                    <a:pt x="320" y="116"/>
                    <a:pt x="319" y="115"/>
                    <a:pt x="319" y="111"/>
                  </a:cubicBezTo>
                  <a:cubicBezTo>
                    <a:pt x="319" y="110"/>
                    <a:pt x="319" y="110"/>
                    <a:pt x="319" y="109"/>
                  </a:cubicBezTo>
                  <a:cubicBezTo>
                    <a:pt x="319" y="108"/>
                    <a:pt x="319" y="107"/>
                    <a:pt x="319" y="107"/>
                  </a:cubicBezTo>
                  <a:cubicBezTo>
                    <a:pt x="320" y="107"/>
                    <a:pt x="321" y="107"/>
                    <a:pt x="321" y="107"/>
                  </a:cubicBezTo>
                  <a:cubicBezTo>
                    <a:pt x="322" y="107"/>
                    <a:pt x="323" y="108"/>
                    <a:pt x="323" y="110"/>
                  </a:cubicBezTo>
                  <a:close/>
                </a:path>
              </a:pathLst>
            </a:custGeom>
            <a:solidFill>
              <a:srgbClr val="0075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53"/>
            <p:cNvSpPr>
              <a:spLocks noEditPoints="1"/>
            </p:cNvSpPr>
            <p:nvPr/>
          </p:nvSpPr>
          <p:spPr bwMode="auto">
            <a:xfrm>
              <a:off x="7172325" y="3787775"/>
              <a:ext cx="141288" cy="95250"/>
            </a:xfrm>
            <a:custGeom>
              <a:avLst/>
              <a:gdLst>
                <a:gd name="T0" fmla="*/ 53 w 76"/>
                <a:gd name="T1" fmla="*/ 7 h 52"/>
                <a:gd name="T2" fmla="*/ 51 w 76"/>
                <a:gd name="T3" fmla="*/ 2 h 52"/>
                <a:gd name="T4" fmla="*/ 53 w 76"/>
                <a:gd name="T5" fmla="*/ 4 h 52"/>
                <a:gd name="T6" fmla="*/ 64 w 76"/>
                <a:gd name="T7" fmla="*/ 5 h 52"/>
                <a:gd name="T8" fmla="*/ 68 w 76"/>
                <a:gd name="T9" fmla="*/ 0 h 52"/>
                <a:gd name="T10" fmla="*/ 61 w 76"/>
                <a:gd name="T11" fmla="*/ 8 h 52"/>
                <a:gd name="T12" fmla="*/ 75 w 76"/>
                <a:gd name="T13" fmla="*/ 12 h 52"/>
                <a:gd name="T14" fmla="*/ 68 w 76"/>
                <a:gd name="T15" fmla="*/ 14 h 52"/>
                <a:gd name="T16" fmla="*/ 66 w 76"/>
                <a:gd name="T17" fmla="*/ 17 h 52"/>
                <a:gd name="T18" fmla="*/ 71 w 76"/>
                <a:gd name="T19" fmla="*/ 24 h 52"/>
                <a:gd name="T20" fmla="*/ 71 w 76"/>
                <a:gd name="T21" fmla="*/ 32 h 52"/>
                <a:gd name="T22" fmla="*/ 73 w 76"/>
                <a:gd name="T23" fmla="*/ 48 h 52"/>
                <a:gd name="T24" fmla="*/ 71 w 76"/>
                <a:gd name="T25" fmla="*/ 51 h 52"/>
                <a:gd name="T26" fmla="*/ 70 w 76"/>
                <a:gd name="T27" fmla="*/ 38 h 52"/>
                <a:gd name="T28" fmla="*/ 61 w 76"/>
                <a:gd name="T29" fmla="*/ 30 h 52"/>
                <a:gd name="T30" fmla="*/ 65 w 76"/>
                <a:gd name="T31" fmla="*/ 35 h 52"/>
                <a:gd name="T32" fmla="*/ 66 w 76"/>
                <a:gd name="T33" fmla="*/ 31 h 52"/>
                <a:gd name="T34" fmla="*/ 67 w 76"/>
                <a:gd name="T35" fmla="*/ 42 h 52"/>
                <a:gd name="T36" fmla="*/ 53 w 76"/>
                <a:gd name="T37" fmla="*/ 42 h 52"/>
                <a:gd name="T38" fmla="*/ 53 w 76"/>
                <a:gd name="T39" fmla="*/ 32 h 52"/>
                <a:gd name="T40" fmla="*/ 55 w 76"/>
                <a:gd name="T41" fmla="*/ 33 h 52"/>
                <a:gd name="T42" fmla="*/ 59 w 76"/>
                <a:gd name="T43" fmla="*/ 30 h 52"/>
                <a:gd name="T44" fmla="*/ 50 w 76"/>
                <a:gd name="T45" fmla="*/ 33 h 52"/>
                <a:gd name="T46" fmla="*/ 49 w 76"/>
                <a:gd name="T47" fmla="*/ 47 h 52"/>
                <a:gd name="T48" fmla="*/ 47 w 76"/>
                <a:gd name="T49" fmla="*/ 51 h 52"/>
                <a:gd name="T50" fmla="*/ 46 w 76"/>
                <a:gd name="T51" fmla="*/ 39 h 52"/>
                <a:gd name="T52" fmla="*/ 49 w 76"/>
                <a:gd name="T53" fmla="*/ 25 h 52"/>
                <a:gd name="T54" fmla="*/ 59 w 76"/>
                <a:gd name="T55" fmla="*/ 17 h 52"/>
                <a:gd name="T56" fmla="*/ 44 w 76"/>
                <a:gd name="T57" fmla="*/ 13 h 52"/>
                <a:gd name="T58" fmla="*/ 51 w 76"/>
                <a:gd name="T59" fmla="*/ 12 h 52"/>
                <a:gd name="T60" fmla="*/ 55 w 76"/>
                <a:gd name="T61" fmla="*/ 22 h 52"/>
                <a:gd name="T62" fmla="*/ 52 w 76"/>
                <a:gd name="T63" fmla="*/ 20 h 52"/>
                <a:gd name="T64" fmla="*/ 52 w 76"/>
                <a:gd name="T65" fmla="*/ 24 h 52"/>
                <a:gd name="T66" fmla="*/ 53 w 76"/>
                <a:gd name="T67" fmla="*/ 27 h 52"/>
                <a:gd name="T68" fmla="*/ 65 w 76"/>
                <a:gd name="T69" fmla="*/ 37 h 52"/>
                <a:gd name="T70" fmla="*/ 56 w 76"/>
                <a:gd name="T71" fmla="*/ 41 h 52"/>
                <a:gd name="T72" fmla="*/ 65 w 76"/>
                <a:gd name="T73" fmla="*/ 37 h 52"/>
                <a:gd name="T74" fmla="*/ 65 w 76"/>
                <a:gd name="T75" fmla="*/ 25 h 52"/>
                <a:gd name="T76" fmla="*/ 61 w 76"/>
                <a:gd name="T77" fmla="*/ 20 h 52"/>
                <a:gd name="T78" fmla="*/ 68 w 76"/>
                <a:gd name="T79" fmla="*/ 24 h 52"/>
                <a:gd name="T80" fmla="*/ 61 w 76"/>
                <a:gd name="T81" fmla="*/ 19 h 52"/>
                <a:gd name="T82" fmla="*/ 13 w 76"/>
                <a:gd name="T83" fmla="*/ 34 h 52"/>
                <a:gd name="T84" fmla="*/ 13 w 76"/>
                <a:gd name="T85" fmla="*/ 6 h 52"/>
                <a:gd name="T86" fmla="*/ 15 w 76"/>
                <a:gd name="T87" fmla="*/ 4 h 52"/>
                <a:gd name="T88" fmla="*/ 15 w 76"/>
                <a:gd name="T89" fmla="*/ 26 h 52"/>
                <a:gd name="T90" fmla="*/ 19 w 76"/>
                <a:gd name="T91" fmla="*/ 41 h 52"/>
                <a:gd name="T92" fmla="*/ 25 w 76"/>
                <a:gd name="T93" fmla="*/ 35 h 52"/>
                <a:gd name="T94" fmla="*/ 25 w 76"/>
                <a:gd name="T95" fmla="*/ 9 h 52"/>
                <a:gd name="T96" fmla="*/ 27 w 76"/>
                <a:gd name="T97" fmla="*/ 8 h 52"/>
                <a:gd name="T98" fmla="*/ 28 w 76"/>
                <a:gd name="T99" fmla="*/ 26 h 52"/>
                <a:gd name="T100" fmla="*/ 13 w 76"/>
                <a:gd name="T101" fmla="*/ 51 h 52"/>
                <a:gd name="T102" fmla="*/ 1 w 76"/>
                <a:gd name="T103" fmla="*/ 41 h 52"/>
                <a:gd name="T104" fmla="*/ 0 w 76"/>
                <a:gd name="T105" fmla="*/ 15 h 52"/>
                <a:gd name="T106" fmla="*/ 2 w 76"/>
                <a:gd name="T107" fmla="*/ 7 h 52"/>
                <a:gd name="T108" fmla="*/ 3 w 76"/>
                <a:gd name="T109" fmla="*/ 21 h 52"/>
                <a:gd name="T110" fmla="*/ 4 w 76"/>
                <a:gd name="T111" fmla="*/ 44 h 52"/>
                <a:gd name="T112" fmla="*/ 14 w 76"/>
                <a:gd name="T113" fmla="*/ 37 h 52"/>
                <a:gd name="T114" fmla="*/ 14 w 76"/>
                <a:gd name="T115"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 h="52">
                  <a:moveTo>
                    <a:pt x="59" y="11"/>
                  </a:moveTo>
                  <a:cubicBezTo>
                    <a:pt x="59" y="11"/>
                    <a:pt x="59" y="10"/>
                    <a:pt x="59" y="10"/>
                  </a:cubicBezTo>
                  <a:cubicBezTo>
                    <a:pt x="59" y="8"/>
                    <a:pt x="59" y="8"/>
                    <a:pt x="59" y="8"/>
                  </a:cubicBezTo>
                  <a:cubicBezTo>
                    <a:pt x="56" y="8"/>
                    <a:pt x="53" y="8"/>
                    <a:pt x="53" y="7"/>
                  </a:cubicBezTo>
                  <a:cubicBezTo>
                    <a:pt x="52" y="6"/>
                    <a:pt x="51" y="6"/>
                    <a:pt x="51" y="5"/>
                  </a:cubicBezTo>
                  <a:cubicBezTo>
                    <a:pt x="51" y="4"/>
                    <a:pt x="51" y="4"/>
                    <a:pt x="51" y="3"/>
                  </a:cubicBezTo>
                  <a:cubicBezTo>
                    <a:pt x="51" y="3"/>
                    <a:pt x="51" y="2"/>
                    <a:pt x="51" y="2"/>
                  </a:cubicBezTo>
                  <a:cubicBezTo>
                    <a:pt x="51" y="2"/>
                    <a:pt x="51" y="2"/>
                    <a:pt x="51" y="2"/>
                  </a:cubicBezTo>
                  <a:cubicBezTo>
                    <a:pt x="52" y="1"/>
                    <a:pt x="52" y="1"/>
                    <a:pt x="52" y="1"/>
                  </a:cubicBezTo>
                  <a:cubicBezTo>
                    <a:pt x="53" y="2"/>
                    <a:pt x="53" y="2"/>
                    <a:pt x="53" y="2"/>
                  </a:cubicBezTo>
                  <a:cubicBezTo>
                    <a:pt x="53" y="2"/>
                    <a:pt x="53" y="2"/>
                    <a:pt x="53" y="2"/>
                  </a:cubicBezTo>
                  <a:cubicBezTo>
                    <a:pt x="53" y="4"/>
                    <a:pt x="53" y="4"/>
                    <a:pt x="53" y="4"/>
                  </a:cubicBezTo>
                  <a:cubicBezTo>
                    <a:pt x="53" y="5"/>
                    <a:pt x="54" y="5"/>
                    <a:pt x="54" y="5"/>
                  </a:cubicBezTo>
                  <a:cubicBezTo>
                    <a:pt x="55" y="6"/>
                    <a:pt x="56" y="6"/>
                    <a:pt x="57" y="6"/>
                  </a:cubicBezTo>
                  <a:cubicBezTo>
                    <a:pt x="58" y="6"/>
                    <a:pt x="59" y="6"/>
                    <a:pt x="60" y="6"/>
                  </a:cubicBezTo>
                  <a:cubicBezTo>
                    <a:pt x="62" y="6"/>
                    <a:pt x="63" y="6"/>
                    <a:pt x="64" y="5"/>
                  </a:cubicBezTo>
                  <a:cubicBezTo>
                    <a:pt x="65" y="5"/>
                    <a:pt x="66" y="4"/>
                    <a:pt x="66" y="4"/>
                  </a:cubicBezTo>
                  <a:cubicBezTo>
                    <a:pt x="66" y="3"/>
                    <a:pt x="66" y="3"/>
                    <a:pt x="67" y="2"/>
                  </a:cubicBezTo>
                  <a:cubicBezTo>
                    <a:pt x="67" y="1"/>
                    <a:pt x="67" y="1"/>
                    <a:pt x="67" y="1"/>
                  </a:cubicBezTo>
                  <a:cubicBezTo>
                    <a:pt x="68" y="0"/>
                    <a:pt x="68" y="0"/>
                    <a:pt x="68" y="0"/>
                  </a:cubicBezTo>
                  <a:cubicBezTo>
                    <a:pt x="69" y="0"/>
                    <a:pt x="69" y="1"/>
                    <a:pt x="69" y="2"/>
                  </a:cubicBezTo>
                  <a:cubicBezTo>
                    <a:pt x="69" y="4"/>
                    <a:pt x="69" y="5"/>
                    <a:pt x="68" y="6"/>
                  </a:cubicBezTo>
                  <a:cubicBezTo>
                    <a:pt x="67" y="6"/>
                    <a:pt x="66" y="7"/>
                    <a:pt x="66" y="7"/>
                  </a:cubicBezTo>
                  <a:cubicBezTo>
                    <a:pt x="65" y="8"/>
                    <a:pt x="63" y="8"/>
                    <a:pt x="61" y="8"/>
                  </a:cubicBezTo>
                  <a:cubicBezTo>
                    <a:pt x="61" y="10"/>
                    <a:pt x="61" y="10"/>
                    <a:pt x="61" y="10"/>
                  </a:cubicBezTo>
                  <a:cubicBezTo>
                    <a:pt x="61" y="11"/>
                    <a:pt x="61" y="11"/>
                    <a:pt x="61" y="11"/>
                  </a:cubicBezTo>
                  <a:cubicBezTo>
                    <a:pt x="64" y="11"/>
                    <a:pt x="67" y="11"/>
                    <a:pt x="70" y="11"/>
                  </a:cubicBezTo>
                  <a:cubicBezTo>
                    <a:pt x="73" y="11"/>
                    <a:pt x="75" y="11"/>
                    <a:pt x="75" y="12"/>
                  </a:cubicBezTo>
                  <a:cubicBezTo>
                    <a:pt x="76" y="12"/>
                    <a:pt x="76" y="12"/>
                    <a:pt x="76" y="13"/>
                  </a:cubicBezTo>
                  <a:cubicBezTo>
                    <a:pt x="76" y="13"/>
                    <a:pt x="76" y="13"/>
                    <a:pt x="76" y="13"/>
                  </a:cubicBezTo>
                  <a:cubicBezTo>
                    <a:pt x="75" y="14"/>
                    <a:pt x="75" y="14"/>
                    <a:pt x="74" y="14"/>
                  </a:cubicBezTo>
                  <a:cubicBezTo>
                    <a:pt x="74" y="14"/>
                    <a:pt x="72" y="14"/>
                    <a:pt x="68" y="14"/>
                  </a:cubicBezTo>
                  <a:cubicBezTo>
                    <a:pt x="65" y="14"/>
                    <a:pt x="63" y="14"/>
                    <a:pt x="61" y="14"/>
                  </a:cubicBezTo>
                  <a:cubicBezTo>
                    <a:pt x="61" y="15"/>
                    <a:pt x="61" y="15"/>
                    <a:pt x="61" y="15"/>
                  </a:cubicBezTo>
                  <a:cubicBezTo>
                    <a:pt x="61" y="17"/>
                    <a:pt x="61" y="17"/>
                    <a:pt x="61" y="17"/>
                  </a:cubicBezTo>
                  <a:cubicBezTo>
                    <a:pt x="63" y="17"/>
                    <a:pt x="64" y="17"/>
                    <a:pt x="66" y="17"/>
                  </a:cubicBezTo>
                  <a:cubicBezTo>
                    <a:pt x="67" y="17"/>
                    <a:pt x="68" y="17"/>
                    <a:pt x="69" y="18"/>
                  </a:cubicBezTo>
                  <a:cubicBezTo>
                    <a:pt x="70" y="18"/>
                    <a:pt x="70" y="19"/>
                    <a:pt x="71" y="19"/>
                  </a:cubicBezTo>
                  <a:cubicBezTo>
                    <a:pt x="71" y="20"/>
                    <a:pt x="71" y="21"/>
                    <a:pt x="71" y="21"/>
                  </a:cubicBezTo>
                  <a:cubicBezTo>
                    <a:pt x="71" y="22"/>
                    <a:pt x="71" y="23"/>
                    <a:pt x="71" y="24"/>
                  </a:cubicBezTo>
                  <a:cubicBezTo>
                    <a:pt x="71" y="25"/>
                    <a:pt x="71" y="25"/>
                    <a:pt x="71" y="26"/>
                  </a:cubicBezTo>
                  <a:cubicBezTo>
                    <a:pt x="70" y="27"/>
                    <a:pt x="70" y="27"/>
                    <a:pt x="70" y="27"/>
                  </a:cubicBezTo>
                  <a:cubicBezTo>
                    <a:pt x="70" y="28"/>
                    <a:pt x="70" y="28"/>
                    <a:pt x="71" y="29"/>
                  </a:cubicBezTo>
                  <a:cubicBezTo>
                    <a:pt x="71" y="29"/>
                    <a:pt x="71" y="30"/>
                    <a:pt x="71" y="32"/>
                  </a:cubicBezTo>
                  <a:cubicBezTo>
                    <a:pt x="72" y="33"/>
                    <a:pt x="72" y="34"/>
                    <a:pt x="72" y="36"/>
                  </a:cubicBezTo>
                  <a:cubicBezTo>
                    <a:pt x="72" y="37"/>
                    <a:pt x="73" y="38"/>
                    <a:pt x="73" y="40"/>
                  </a:cubicBezTo>
                  <a:cubicBezTo>
                    <a:pt x="73" y="45"/>
                    <a:pt x="73" y="45"/>
                    <a:pt x="73" y="45"/>
                  </a:cubicBezTo>
                  <a:cubicBezTo>
                    <a:pt x="73" y="46"/>
                    <a:pt x="73" y="47"/>
                    <a:pt x="73" y="48"/>
                  </a:cubicBezTo>
                  <a:cubicBezTo>
                    <a:pt x="73" y="50"/>
                    <a:pt x="73" y="50"/>
                    <a:pt x="73" y="50"/>
                  </a:cubicBezTo>
                  <a:cubicBezTo>
                    <a:pt x="73" y="51"/>
                    <a:pt x="73" y="51"/>
                    <a:pt x="73" y="52"/>
                  </a:cubicBezTo>
                  <a:cubicBezTo>
                    <a:pt x="73" y="52"/>
                    <a:pt x="72" y="52"/>
                    <a:pt x="72" y="52"/>
                  </a:cubicBezTo>
                  <a:cubicBezTo>
                    <a:pt x="72" y="52"/>
                    <a:pt x="71" y="52"/>
                    <a:pt x="71" y="51"/>
                  </a:cubicBezTo>
                  <a:cubicBezTo>
                    <a:pt x="71" y="51"/>
                    <a:pt x="71" y="51"/>
                    <a:pt x="71" y="50"/>
                  </a:cubicBezTo>
                  <a:cubicBezTo>
                    <a:pt x="71" y="49"/>
                    <a:pt x="71" y="48"/>
                    <a:pt x="71" y="46"/>
                  </a:cubicBezTo>
                  <a:cubicBezTo>
                    <a:pt x="70" y="42"/>
                    <a:pt x="70" y="42"/>
                    <a:pt x="70" y="42"/>
                  </a:cubicBezTo>
                  <a:cubicBezTo>
                    <a:pt x="70" y="41"/>
                    <a:pt x="70" y="40"/>
                    <a:pt x="70" y="38"/>
                  </a:cubicBezTo>
                  <a:cubicBezTo>
                    <a:pt x="70" y="35"/>
                    <a:pt x="69" y="34"/>
                    <a:pt x="69" y="33"/>
                  </a:cubicBezTo>
                  <a:cubicBezTo>
                    <a:pt x="69" y="32"/>
                    <a:pt x="69" y="31"/>
                    <a:pt x="68" y="29"/>
                  </a:cubicBezTo>
                  <a:cubicBezTo>
                    <a:pt x="67" y="29"/>
                    <a:pt x="66" y="29"/>
                    <a:pt x="66" y="29"/>
                  </a:cubicBezTo>
                  <a:cubicBezTo>
                    <a:pt x="65" y="30"/>
                    <a:pt x="64" y="30"/>
                    <a:pt x="61" y="30"/>
                  </a:cubicBezTo>
                  <a:cubicBezTo>
                    <a:pt x="61" y="31"/>
                    <a:pt x="61" y="31"/>
                    <a:pt x="61" y="32"/>
                  </a:cubicBezTo>
                  <a:cubicBezTo>
                    <a:pt x="61" y="32"/>
                    <a:pt x="61" y="33"/>
                    <a:pt x="61" y="34"/>
                  </a:cubicBezTo>
                  <a:cubicBezTo>
                    <a:pt x="61" y="35"/>
                    <a:pt x="61" y="35"/>
                    <a:pt x="61" y="35"/>
                  </a:cubicBezTo>
                  <a:cubicBezTo>
                    <a:pt x="62" y="35"/>
                    <a:pt x="64" y="35"/>
                    <a:pt x="65" y="35"/>
                  </a:cubicBezTo>
                  <a:cubicBezTo>
                    <a:pt x="65" y="34"/>
                    <a:pt x="65" y="34"/>
                    <a:pt x="65" y="33"/>
                  </a:cubicBezTo>
                  <a:cubicBezTo>
                    <a:pt x="65" y="33"/>
                    <a:pt x="65" y="33"/>
                    <a:pt x="65" y="32"/>
                  </a:cubicBezTo>
                  <a:cubicBezTo>
                    <a:pt x="65" y="32"/>
                    <a:pt x="65" y="31"/>
                    <a:pt x="65" y="31"/>
                  </a:cubicBezTo>
                  <a:cubicBezTo>
                    <a:pt x="66" y="31"/>
                    <a:pt x="66" y="31"/>
                    <a:pt x="66" y="31"/>
                  </a:cubicBezTo>
                  <a:cubicBezTo>
                    <a:pt x="67" y="31"/>
                    <a:pt x="67" y="31"/>
                    <a:pt x="67" y="33"/>
                  </a:cubicBezTo>
                  <a:cubicBezTo>
                    <a:pt x="67" y="34"/>
                    <a:pt x="67" y="35"/>
                    <a:pt x="67" y="35"/>
                  </a:cubicBezTo>
                  <a:cubicBezTo>
                    <a:pt x="67" y="36"/>
                    <a:pt x="67" y="36"/>
                    <a:pt x="67" y="37"/>
                  </a:cubicBezTo>
                  <a:cubicBezTo>
                    <a:pt x="67" y="39"/>
                    <a:pt x="67" y="40"/>
                    <a:pt x="67" y="42"/>
                  </a:cubicBezTo>
                  <a:cubicBezTo>
                    <a:pt x="66" y="43"/>
                    <a:pt x="65" y="44"/>
                    <a:pt x="64" y="44"/>
                  </a:cubicBezTo>
                  <a:cubicBezTo>
                    <a:pt x="62" y="45"/>
                    <a:pt x="61" y="45"/>
                    <a:pt x="59" y="45"/>
                  </a:cubicBezTo>
                  <a:cubicBezTo>
                    <a:pt x="57" y="45"/>
                    <a:pt x="56" y="45"/>
                    <a:pt x="54" y="44"/>
                  </a:cubicBezTo>
                  <a:cubicBezTo>
                    <a:pt x="54" y="43"/>
                    <a:pt x="53" y="43"/>
                    <a:pt x="53" y="42"/>
                  </a:cubicBezTo>
                  <a:cubicBezTo>
                    <a:pt x="53" y="41"/>
                    <a:pt x="52" y="40"/>
                    <a:pt x="52" y="40"/>
                  </a:cubicBezTo>
                  <a:cubicBezTo>
                    <a:pt x="52" y="39"/>
                    <a:pt x="52" y="38"/>
                    <a:pt x="52" y="37"/>
                  </a:cubicBezTo>
                  <a:cubicBezTo>
                    <a:pt x="52" y="36"/>
                    <a:pt x="52" y="35"/>
                    <a:pt x="52" y="34"/>
                  </a:cubicBezTo>
                  <a:cubicBezTo>
                    <a:pt x="52" y="33"/>
                    <a:pt x="53" y="33"/>
                    <a:pt x="53" y="32"/>
                  </a:cubicBezTo>
                  <a:cubicBezTo>
                    <a:pt x="53" y="32"/>
                    <a:pt x="53" y="31"/>
                    <a:pt x="54" y="31"/>
                  </a:cubicBezTo>
                  <a:cubicBezTo>
                    <a:pt x="55" y="32"/>
                    <a:pt x="55" y="32"/>
                    <a:pt x="55" y="32"/>
                  </a:cubicBezTo>
                  <a:cubicBezTo>
                    <a:pt x="55" y="33"/>
                    <a:pt x="55" y="33"/>
                    <a:pt x="55" y="33"/>
                  </a:cubicBezTo>
                  <a:cubicBezTo>
                    <a:pt x="55" y="33"/>
                    <a:pt x="55" y="33"/>
                    <a:pt x="55" y="33"/>
                  </a:cubicBezTo>
                  <a:cubicBezTo>
                    <a:pt x="55" y="34"/>
                    <a:pt x="55" y="34"/>
                    <a:pt x="55" y="34"/>
                  </a:cubicBezTo>
                  <a:cubicBezTo>
                    <a:pt x="55" y="35"/>
                    <a:pt x="55" y="35"/>
                    <a:pt x="55" y="35"/>
                  </a:cubicBezTo>
                  <a:cubicBezTo>
                    <a:pt x="56" y="35"/>
                    <a:pt x="57" y="35"/>
                    <a:pt x="59" y="35"/>
                  </a:cubicBezTo>
                  <a:cubicBezTo>
                    <a:pt x="59" y="30"/>
                    <a:pt x="59" y="30"/>
                    <a:pt x="59" y="30"/>
                  </a:cubicBezTo>
                  <a:cubicBezTo>
                    <a:pt x="55" y="30"/>
                    <a:pt x="53" y="30"/>
                    <a:pt x="53" y="29"/>
                  </a:cubicBezTo>
                  <a:cubicBezTo>
                    <a:pt x="51" y="29"/>
                    <a:pt x="51" y="29"/>
                    <a:pt x="51" y="29"/>
                  </a:cubicBezTo>
                  <a:cubicBezTo>
                    <a:pt x="51" y="29"/>
                    <a:pt x="50" y="30"/>
                    <a:pt x="50" y="31"/>
                  </a:cubicBezTo>
                  <a:cubicBezTo>
                    <a:pt x="50" y="32"/>
                    <a:pt x="50" y="32"/>
                    <a:pt x="50" y="33"/>
                  </a:cubicBezTo>
                  <a:cubicBezTo>
                    <a:pt x="49" y="34"/>
                    <a:pt x="49" y="36"/>
                    <a:pt x="49" y="37"/>
                  </a:cubicBezTo>
                  <a:cubicBezTo>
                    <a:pt x="49" y="39"/>
                    <a:pt x="49" y="40"/>
                    <a:pt x="49" y="41"/>
                  </a:cubicBezTo>
                  <a:cubicBezTo>
                    <a:pt x="49" y="43"/>
                    <a:pt x="49" y="44"/>
                    <a:pt x="49" y="45"/>
                  </a:cubicBezTo>
                  <a:cubicBezTo>
                    <a:pt x="49" y="46"/>
                    <a:pt x="49" y="47"/>
                    <a:pt x="49" y="47"/>
                  </a:cubicBezTo>
                  <a:cubicBezTo>
                    <a:pt x="49" y="50"/>
                    <a:pt x="49" y="50"/>
                    <a:pt x="49" y="50"/>
                  </a:cubicBezTo>
                  <a:cubicBezTo>
                    <a:pt x="49" y="51"/>
                    <a:pt x="49" y="51"/>
                    <a:pt x="49" y="51"/>
                  </a:cubicBezTo>
                  <a:cubicBezTo>
                    <a:pt x="48" y="52"/>
                    <a:pt x="48" y="52"/>
                    <a:pt x="48" y="52"/>
                  </a:cubicBezTo>
                  <a:cubicBezTo>
                    <a:pt x="47" y="52"/>
                    <a:pt x="47" y="52"/>
                    <a:pt x="47" y="51"/>
                  </a:cubicBezTo>
                  <a:cubicBezTo>
                    <a:pt x="46" y="51"/>
                    <a:pt x="46" y="50"/>
                    <a:pt x="46" y="49"/>
                  </a:cubicBezTo>
                  <a:cubicBezTo>
                    <a:pt x="46" y="47"/>
                    <a:pt x="46" y="46"/>
                    <a:pt x="46" y="46"/>
                  </a:cubicBezTo>
                  <a:cubicBezTo>
                    <a:pt x="46" y="45"/>
                    <a:pt x="46" y="45"/>
                    <a:pt x="46" y="43"/>
                  </a:cubicBezTo>
                  <a:cubicBezTo>
                    <a:pt x="46" y="41"/>
                    <a:pt x="46" y="40"/>
                    <a:pt x="46" y="39"/>
                  </a:cubicBezTo>
                  <a:cubicBezTo>
                    <a:pt x="47" y="37"/>
                    <a:pt x="47" y="36"/>
                    <a:pt x="47" y="34"/>
                  </a:cubicBezTo>
                  <a:cubicBezTo>
                    <a:pt x="47" y="33"/>
                    <a:pt x="47" y="31"/>
                    <a:pt x="48" y="30"/>
                  </a:cubicBezTo>
                  <a:cubicBezTo>
                    <a:pt x="48" y="29"/>
                    <a:pt x="49" y="28"/>
                    <a:pt x="49" y="26"/>
                  </a:cubicBezTo>
                  <a:cubicBezTo>
                    <a:pt x="49" y="26"/>
                    <a:pt x="49" y="25"/>
                    <a:pt x="49" y="25"/>
                  </a:cubicBezTo>
                  <a:cubicBezTo>
                    <a:pt x="49" y="25"/>
                    <a:pt x="49" y="24"/>
                    <a:pt x="49" y="22"/>
                  </a:cubicBezTo>
                  <a:cubicBezTo>
                    <a:pt x="49" y="21"/>
                    <a:pt x="49" y="20"/>
                    <a:pt x="50" y="19"/>
                  </a:cubicBezTo>
                  <a:cubicBezTo>
                    <a:pt x="51" y="18"/>
                    <a:pt x="52" y="18"/>
                    <a:pt x="53" y="17"/>
                  </a:cubicBezTo>
                  <a:cubicBezTo>
                    <a:pt x="54" y="17"/>
                    <a:pt x="56" y="17"/>
                    <a:pt x="59" y="17"/>
                  </a:cubicBezTo>
                  <a:cubicBezTo>
                    <a:pt x="59" y="16"/>
                    <a:pt x="59" y="15"/>
                    <a:pt x="59" y="14"/>
                  </a:cubicBezTo>
                  <a:cubicBezTo>
                    <a:pt x="53" y="14"/>
                    <a:pt x="50" y="14"/>
                    <a:pt x="49" y="14"/>
                  </a:cubicBezTo>
                  <a:cubicBezTo>
                    <a:pt x="47" y="14"/>
                    <a:pt x="47" y="14"/>
                    <a:pt x="46" y="14"/>
                  </a:cubicBezTo>
                  <a:cubicBezTo>
                    <a:pt x="45" y="14"/>
                    <a:pt x="44" y="14"/>
                    <a:pt x="44" y="13"/>
                  </a:cubicBezTo>
                  <a:cubicBezTo>
                    <a:pt x="44" y="13"/>
                    <a:pt x="44" y="13"/>
                    <a:pt x="45" y="12"/>
                  </a:cubicBezTo>
                  <a:cubicBezTo>
                    <a:pt x="45" y="12"/>
                    <a:pt x="45" y="12"/>
                    <a:pt x="46" y="12"/>
                  </a:cubicBezTo>
                  <a:cubicBezTo>
                    <a:pt x="46" y="12"/>
                    <a:pt x="46" y="12"/>
                    <a:pt x="47" y="12"/>
                  </a:cubicBezTo>
                  <a:cubicBezTo>
                    <a:pt x="51" y="12"/>
                    <a:pt x="51" y="12"/>
                    <a:pt x="51" y="12"/>
                  </a:cubicBezTo>
                  <a:cubicBezTo>
                    <a:pt x="55" y="12"/>
                    <a:pt x="55" y="12"/>
                    <a:pt x="55" y="12"/>
                  </a:cubicBezTo>
                  <a:lnTo>
                    <a:pt x="59" y="11"/>
                  </a:lnTo>
                  <a:close/>
                  <a:moveTo>
                    <a:pt x="52" y="24"/>
                  </a:moveTo>
                  <a:cubicBezTo>
                    <a:pt x="53" y="23"/>
                    <a:pt x="54" y="23"/>
                    <a:pt x="55" y="22"/>
                  </a:cubicBezTo>
                  <a:cubicBezTo>
                    <a:pt x="56" y="22"/>
                    <a:pt x="57" y="22"/>
                    <a:pt x="59" y="22"/>
                  </a:cubicBezTo>
                  <a:cubicBezTo>
                    <a:pt x="59" y="21"/>
                    <a:pt x="59" y="21"/>
                    <a:pt x="59" y="21"/>
                  </a:cubicBezTo>
                  <a:cubicBezTo>
                    <a:pt x="59" y="19"/>
                    <a:pt x="59" y="19"/>
                    <a:pt x="59" y="19"/>
                  </a:cubicBezTo>
                  <a:cubicBezTo>
                    <a:pt x="55" y="19"/>
                    <a:pt x="53" y="20"/>
                    <a:pt x="52" y="20"/>
                  </a:cubicBezTo>
                  <a:cubicBezTo>
                    <a:pt x="52" y="21"/>
                    <a:pt x="51" y="21"/>
                    <a:pt x="51" y="21"/>
                  </a:cubicBezTo>
                  <a:cubicBezTo>
                    <a:pt x="51" y="22"/>
                    <a:pt x="51" y="22"/>
                    <a:pt x="51" y="22"/>
                  </a:cubicBezTo>
                  <a:cubicBezTo>
                    <a:pt x="51" y="23"/>
                    <a:pt x="51" y="23"/>
                    <a:pt x="51" y="23"/>
                  </a:cubicBezTo>
                  <a:lnTo>
                    <a:pt x="52" y="24"/>
                  </a:lnTo>
                  <a:close/>
                  <a:moveTo>
                    <a:pt x="59" y="24"/>
                  </a:moveTo>
                  <a:cubicBezTo>
                    <a:pt x="56" y="24"/>
                    <a:pt x="55" y="24"/>
                    <a:pt x="54" y="25"/>
                  </a:cubicBezTo>
                  <a:cubicBezTo>
                    <a:pt x="53" y="26"/>
                    <a:pt x="53" y="26"/>
                    <a:pt x="53" y="26"/>
                  </a:cubicBezTo>
                  <a:cubicBezTo>
                    <a:pt x="53" y="27"/>
                    <a:pt x="53" y="27"/>
                    <a:pt x="53" y="27"/>
                  </a:cubicBezTo>
                  <a:cubicBezTo>
                    <a:pt x="53" y="27"/>
                    <a:pt x="54" y="27"/>
                    <a:pt x="55" y="27"/>
                  </a:cubicBezTo>
                  <a:cubicBezTo>
                    <a:pt x="56" y="28"/>
                    <a:pt x="57" y="28"/>
                    <a:pt x="59" y="28"/>
                  </a:cubicBezTo>
                  <a:lnTo>
                    <a:pt x="59" y="24"/>
                  </a:lnTo>
                  <a:close/>
                  <a:moveTo>
                    <a:pt x="65" y="37"/>
                  </a:moveTo>
                  <a:cubicBezTo>
                    <a:pt x="63" y="37"/>
                    <a:pt x="62" y="37"/>
                    <a:pt x="61" y="37"/>
                  </a:cubicBezTo>
                  <a:cubicBezTo>
                    <a:pt x="60" y="37"/>
                    <a:pt x="58" y="37"/>
                    <a:pt x="55" y="37"/>
                  </a:cubicBezTo>
                  <a:cubicBezTo>
                    <a:pt x="55" y="38"/>
                    <a:pt x="55" y="38"/>
                    <a:pt x="55" y="39"/>
                  </a:cubicBezTo>
                  <a:cubicBezTo>
                    <a:pt x="55" y="40"/>
                    <a:pt x="55" y="40"/>
                    <a:pt x="56" y="41"/>
                  </a:cubicBezTo>
                  <a:cubicBezTo>
                    <a:pt x="56" y="42"/>
                    <a:pt x="57" y="43"/>
                    <a:pt x="60" y="43"/>
                  </a:cubicBezTo>
                  <a:cubicBezTo>
                    <a:pt x="62" y="43"/>
                    <a:pt x="63" y="42"/>
                    <a:pt x="64" y="42"/>
                  </a:cubicBezTo>
                  <a:cubicBezTo>
                    <a:pt x="64" y="41"/>
                    <a:pt x="65" y="40"/>
                    <a:pt x="65" y="39"/>
                  </a:cubicBezTo>
                  <a:lnTo>
                    <a:pt x="65" y="37"/>
                  </a:lnTo>
                  <a:close/>
                  <a:moveTo>
                    <a:pt x="61" y="27"/>
                  </a:moveTo>
                  <a:cubicBezTo>
                    <a:pt x="63" y="27"/>
                    <a:pt x="64" y="27"/>
                    <a:pt x="64" y="27"/>
                  </a:cubicBezTo>
                  <a:cubicBezTo>
                    <a:pt x="65" y="27"/>
                    <a:pt x="66" y="27"/>
                    <a:pt x="67" y="26"/>
                  </a:cubicBezTo>
                  <a:cubicBezTo>
                    <a:pt x="66" y="26"/>
                    <a:pt x="66" y="25"/>
                    <a:pt x="65" y="25"/>
                  </a:cubicBezTo>
                  <a:cubicBezTo>
                    <a:pt x="64" y="24"/>
                    <a:pt x="63" y="24"/>
                    <a:pt x="61" y="24"/>
                  </a:cubicBezTo>
                  <a:lnTo>
                    <a:pt x="61" y="27"/>
                  </a:lnTo>
                  <a:close/>
                  <a:moveTo>
                    <a:pt x="61" y="19"/>
                  </a:moveTo>
                  <a:cubicBezTo>
                    <a:pt x="61" y="20"/>
                    <a:pt x="61" y="20"/>
                    <a:pt x="61" y="20"/>
                  </a:cubicBezTo>
                  <a:cubicBezTo>
                    <a:pt x="61" y="22"/>
                    <a:pt x="61" y="22"/>
                    <a:pt x="61" y="22"/>
                  </a:cubicBezTo>
                  <a:cubicBezTo>
                    <a:pt x="63" y="22"/>
                    <a:pt x="64" y="22"/>
                    <a:pt x="65" y="22"/>
                  </a:cubicBezTo>
                  <a:cubicBezTo>
                    <a:pt x="66" y="23"/>
                    <a:pt x="67" y="23"/>
                    <a:pt x="67" y="23"/>
                  </a:cubicBezTo>
                  <a:cubicBezTo>
                    <a:pt x="68" y="24"/>
                    <a:pt x="68" y="24"/>
                    <a:pt x="68" y="24"/>
                  </a:cubicBezTo>
                  <a:cubicBezTo>
                    <a:pt x="69" y="24"/>
                    <a:pt x="69" y="23"/>
                    <a:pt x="69" y="23"/>
                  </a:cubicBezTo>
                  <a:cubicBezTo>
                    <a:pt x="69" y="23"/>
                    <a:pt x="69" y="22"/>
                    <a:pt x="69" y="22"/>
                  </a:cubicBezTo>
                  <a:cubicBezTo>
                    <a:pt x="69" y="21"/>
                    <a:pt x="69" y="20"/>
                    <a:pt x="68" y="20"/>
                  </a:cubicBezTo>
                  <a:cubicBezTo>
                    <a:pt x="68" y="19"/>
                    <a:pt x="65" y="19"/>
                    <a:pt x="61" y="19"/>
                  </a:cubicBezTo>
                  <a:close/>
                  <a:moveTo>
                    <a:pt x="5" y="46"/>
                  </a:moveTo>
                  <a:cubicBezTo>
                    <a:pt x="8" y="43"/>
                    <a:pt x="10" y="40"/>
                    <a:pt x="11" y="39"/>
                  </a:cubicBezTo>
                  <a:cubicBezTo>
                    <a:pt x="11" y="38"/>
                    <a:pt x="12" y="37"/>
                    <a:pt x="12" y="36"/>
                  </a:cubicBezTo>
                  <a:cubicBezTo>
                    <a:pt x="12" y="35"/>
                    <a:pt x="13" y="34"/>
                    <a:pt x="13" y="34"/>
                  </a:cubicBezTo>
                  <a:cubicBezTo>
                    <a:pt x="13" y="33"/>
                    <a:pt x="13" y="32"/>
                    <a:pt x="13" y="31"/>
                  </a:cubicBezTo>
                  <a:cubicBezTo>
                    <a:pt x="13" y="24"/>
                    <a:pt x="13" y="24"/>
                    <a:pt x="13" y="24"/>
                  </a:cubicBezTo>
                  <a:cubicBezTo>
                    <a:pt x="13" y="13"/>
                    <a:pt x="13" y="13"/>
                    <a:pt x="13" y="13"/>
                  </a:cubicBezTo>
                  <a:cubicBezTo>
                    <a:pt x="13" y="9"/>
                    <a:pt x="13" y="7"/>
                    <a:pt x="13" y="6"/>
                  </a:cubicBezTo>
                  <a:cubicBezTo>
                    <a:pt x="13" y="6"/>
                    <a:pt x="13" y="5"/>
                    <a:pt x="13" y="5"/>
                  </a:cubicBezTo>
                  <a:cubicBezTo>
                    <a:pt x="13" y="4"/>
                    <a:pt x="13" y="4"/>
                    <a:pt x="13" y="3"/>
                  </a:cubicBezTo>
                  <a:cubicBezTo>
                    <a:pt x="14" y="3"/>
                    <a:pt x="14" y="3"/>
                    <a:pt x="14" y="3"/>
                  </a:cubicBezTo>
                  <a:cubicBezTo>
                    <a:pt x="15" y="3"/>
                    <a:pt x="15" y="3"/>
                    <a:pt x="15" y="4"/>
                  </a:cubicBezTo>
                  <a:cubicBezTo>
                    <a:pt x="15" y="4"/>
                    <a:pt x="15" y="5"/>
                    <a:pt x="15" y="6"/>
                  </a:cubicBezTo>
                  <a:cubicBezTo>
                    <a:pt x="15" y="7"/>
                    <a:pt x="15" y="8"/>
                    <a:pt x="15" y="10"/>
                  </a:cubicBezTo>
                  <a:cubicBezTo>
                    <a:pt x="15" y="20"/>
                    <a:pt x="15" y="20"/>
                    <a:pt x="15" y="20"/>
                  </a:cubicBezTo>
                  <a:cubicBezTo>
                    <a:pt x="15" y="26"/>
                    <a:pt x="15" y="26"/>
                    <a:pt x="15" y="26"/>
                  </a:cubicBezTo>
                  <a:cubicBezTo>
                    <a:pt x="15" y="29"/>
                    <a:pt x="15" y="31"/>
                    <a:pt x="16" y="32"/>
                  </a:cubicBezTo>
                  <a:cubicBezTo>
                    <a:pt x="16" y="33"/>
                    <a:pt x="16" y="33"/>
                    <a:pt x="16" y="34"/>
                  </a:cubicBezTo>
                  <a:cubicBezTo>
                    <a:pt x="16" y="35"/>
                    <a:pt x="17" y="36"/>
                    <a:pt x="17" y="37"/>
                  </a:cubicBezTo>
                  <a:cubicBezTo>
                    <a:pt x="18" y="38"/>
                    <a:pt x="18" y="39"/>
                    <a:pt x="19" y="41"/>
                  </a:cubicBezTo>
                  <a:cubicBezTo>
                    <a:pt x="20" y="42"/>
                    <a:pt x="21" y="44"/>
                    <a:pt x="23" y="46"/>
                  </a:cubicBezTo>
                  <a:cubicBezTo>
                    <a:pt x="23" y="46"/>
                    <a:pt x="24" y="45"/>
                    <a:pt x="24" y="45"/>
                  </a:cubicBezTo>
                  <a:cubicBezTo>
                    <a:pt x="24" y="44"/>
                    <a:pt x="25" y="43"/>
                    <a:pt x="25" y="42"/>
                  </a:cubicBezTo>
                  <a:cubicBezTo>
                    <a:pt x="25" y="40"/>
                    <a:pt x="25" y="38"/>
                    <a:pt x="25" y="35"/>
                  </a:cubicBezTo>
                  <a:cubicBezTo>
                    <a:pt x="25" y="20"/>
                    <a:pt x="25" y="20"/>
                    <a:pt x="25" y="20"/>
                  </a:cubicBezTo>
                  <a:cubicBezTo>
                    <a:pt x="25" y="18"/>
                    <a:pt x="25" y="17"/>
                    <a:pt x="25" y="16"/>
                  </a:cubicBezTo>
                  <a:cubicBezTo>
                    <a:pt x="25" y="11"/>
                    <a:pt x="25" y="11"/>
                    <a:pt x="25" y="11"/>
                  </a:cubicBezTo>
                  <a:cubicBezTo>
                    <a:pt x="25" y="10"/>
                    <a:pt x="25" y="10"/>
                    <a:pt x="25" y="9"/>
                  </a:cubicBezTo>
                  <a:cubicBezTo>
                    <a:pt x="25" y="8"/>
                    <a:pt x="25" y="7"/>
                    <a:pt x="25" y="7"/>
                  </a:cubicBezTo>
                  <a:cubicBezTo>
                    <a:pt x="26" y="6"/>
                    <a:pt x="26" y="6"/>
                    <a:pt x="26" y="6"/>
                  </a:cubicBezTo>
                  <a:cubicBezTo>
                    <a:pt x="27" y="7"/>
                    <a:pt x="27" y="7"/>
                    <a:pt x="27" y="7"/>
                  </a:cubicBezTo>
                  <a:cubicBezTo>
                    <a:pt x="27" y="7"/>
                    <a:pt x="27" y="7"/>
                    <a:pt x="27" y="8"/>
                  </a:cubicBezTo>
                  <a:cubicBezTo>
                    <a:pt x="27" y="10"/>
                    <a:pt x="27" y="10"/>
                    <a:pt x="27" y="10"/>
                  </a:cubicBezTo>
                  <a:cubicBezTo>
                    <a:pt x="27" y="13"/>
                    <a:pt x="27" y="13"/>
                    <a:pt x="27" y="13"/>
                  </a:cubicBezTo>
                  <a:cubicBezTo>
                    <a:pt x="28" y="17"/>
                    <a:pt x="28" y="17"/>
                    <a:pt x="28" y="17"/>
                  </a:cubicBezTo>
                  <a:cubicBezTo>
                    <a:pt x="28" y="19"/>
                    <a:pt x="28" y="22"/>
                    <a:pt x="28" y="26"/>
                  </a:cubicBezTo>
                  <a:cubicBezTo>
                    <a:pt x="28" y="30"/>
                    <a:pt x="28" y="33"/>
                    <a:pt x="28" y="35"/>
                  </a:cubicBezTo>
                  <a:cubicBezTo>
                    <a:pt x="28" y="36"/>
                    <a:pt x="27" y="39"/>
                    <a:pt x="27" y="42"/>
                  </a:cubicBezTo>
                  <a:cubicBezTo>
                    <a:pt x="27" y="45"/>
                    <a:pt x="26" y="47"/>
                    <a:pt x="24" y="48"/>
                  </a:cubicBezTo>
                  <a:cubicBezTo>
                    <a:pt x="22" y="50"/>
                    <a:pt x="19" y="51"/>
                    <a:pt x="13" y="51"/>
                  </a:cubicBezTo>
                  <a:cubicBezTo>
                    <a:pt x="10" y="51"/>
                    <a:pt x="8" y="50"/>
                    <a:pt x="7" y="50"/>
                  </a:cubicBezTo>
                  <a:cubicBezTo>
                    <a:pt x="6" y="50"/>
                    <a:pt x="5" y="49"/>
                    <a:pt x="4" y="49"/>
                  </a:cubicBezTo>
                  <a:cubicBezTo>
                    <a:pt x="3" y="48"/>
                    <a:pt x="3" y="47"/>
                    <a:pt x="2" y="46"/>
                  </a:cubicBezTo>
                  <a:cubicBezTo>
                    <a:pt x="1" y="44"/>
                    <a:pt x="1" y="43"/>
                    <a:pt x="1" y="41"/>
                  </a:cubicBezTo>
                  <a:cubicBezTo>
                    <a:pt x="1" y="39"/>
                    <a:pt x="0" y="37"/>
                    <a:pt x="0" y="35"/>
                  </a:cubicBezTo>
                  <a:cubicBezTo>
                    <a:pt x="0" y="33"/>
                    <a:pt x="0" y="30"/>
                    <a:pt x="0" y="27"/>
                  </a:cubicBezTo>
                  <a:cubicBezTo>
                    <a:pt x="0" y="24"/>
                    <a:pt x="0" y="22"/>
                    <a:pt x="0" y="20"/>
                  </a:cubicBezTo>
                  <a:cubicBezTo>
                    <a:pt x="0" y="17"/>
                    <a:pt x="0" y="16"/>
                    <a:pt x="0" y="15"/>
                  </a:cubicBezTo>
                  <a:cubicBezTo>
                    <a:pt x="0" y="14"/>
                    <a:pt x="0" y="13"/>
                    <a:pt x="0" y="12"/>
                  </a:cubicBezTo>
                  <a:cubicBezTo>
                    <a:pt x="0" y="11"/>
                    <a:pt x="0" y="10"/>
                    <a:pt x="1" y="9"/>
                  </a:cubicBezTo>
                  <a:cubicBezTo>
                    <a:pt x="1" y="8"/>
                    <a:pt x="1" y="8"/>
                    <a:pt x="1" y="8"/>
                  </a:cubicBezTo>
                  <a:cubicBezTo>
                    <a:pt x="1" y="7"/>
                    <a:pt x="2" y="7"/>
                    <a:pt x="2" y="7"/>
                  </a:cubicBezTo>
                  <a:cubicBezTo>
                    <a:pt x="2" y="7"/>
                    <a:pt x="3" y="8"/>
                    <a:pt x="3" y="8"/>
                  </a:cubicBezTo>
                  <a:cubicBezTo>
                    <a:pt x="3" y="9"/>
                    <a:pt x="3" y="9"/>
                    <a:pt x="3" y="10"/>
                  </a:cubicBezTo>
                  <a:cubicBezTo>
                    <a:pt x="3" y="11"/>
                    <a:pt x="3" y="11"/>
                    <a:pt x="3" y="11"/>
                  </a:cubicBezTo>
                  <a:cubicBezTo>
                    <a:pt x="3" y="12"/>
                    <a:pt x="3" y="16"/>
                    <a:pt x="3" y="21"/>
                  </a:cubicBezTo>
                  <a:cubicBezTo>
                    <a:pt x="3" y="26"/>
                    <a:pt x="3" y="26"/>
                    <a:pt x="3" y="26"/>
                  </a:cubicBezTo>
                  <a:cubicBezTo>
                    <a:pt x="3" y="30"/>
                    <a:pt x="3" y="32"/>
                    <a:pt x="3" y="35"/>
                  </a:cubicBezTo>
                  <a:cubicBezTo>
                    <a:pt x="3" y="37"/>
                    <a:pt x="3" y="39"/>
                    <a:pt x="3" y="41"/>
                  </a:cubicBezTo>
                  <a:cubicBezTo>
                    <a:pt x="3" y="43"/>
                    <a:pt x="4" y="44"/>
                    <a:pt x="4" y="44"/>
                  </a:cubicBezTo>
                  <a:lnTo>
                    <a:pt x="5" y="46"/>
                  </a:lnTo>
                  <a:close/>
                  <a:moveTo>
                    <a:pt x="21" y="47"/>
                  </a:moveTo>
                  <a:cubicBezTo>
                    <a:pt x="19" y="45"/>
                    <a:pt x="17" y="43"/>
                    <a:pt x="17" y="41"/>
                  </a:cubicBezTo>
                  <a:cubicBezTo>
                    <a:pt x="16" y="40"/>
                    <a:pt x="15" y="39"/>
                    <a:pt x="14" y="37"/>
                  </a:cubicBezTo>
                  <a:cubicBezTo>
                    <a:pt x="14" y="38"/>
                    <a:pt x="13" y="40"/>
                    <a:pt x="13" y="41"/>
                  </a:cubicBezTo>
                  <a:cubicBezTo>
                    <a:pt x="12" y="42"/>
                    <a:pt x="10" y="44"/>
                    <a:pt x="8" y="48"/>
                  </a:cubicBezTo>
                  <a:cubicBezTo>
                    <a:pt x="8" y="48"/>
                    <a:pt x="9" y="48"/>
                    <a:pt x="9" y="48"/>
                  </a:cubicBezTo>
                  <a:cubicBezTo>
                    <a:pt x="10" y="48"/>
                    <a:pt x="11" y="48"/>
                    <a:pt x="14" y="48"/>
                  </a:cubicBezTo>
                  <a:cubicBezTo>
                    <a:pt x="16" y="48"/>
                    <a:pt x="19" y="48"/>
                    <a:pt x="21"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54"/>
            <p:cNvSpPr>
              <a:spLocks noEditPoints="1"/>
            </p:cNvSpPr>
            <p:nvPr/>
          </p:nvSpPr>
          <p:spPr bwMode="auto">
            <a:xfrm>
              <a:off x="7172325" y="3787775"/>
              <a:ext cx="141288" cy="96838"/>
            </a:xfrm>
            <a:custGeom>
              <a:avLst/>
              <a:gdLst>
                <a:gd name="T0" fmla="*/ 51 w 76"/>
                <a:gd name="T1" fmla="*/ 1 h 53"/>
                <a:gd name="T2" fmla="*/ 64 w 76"/>
                <a:gd name="T3" fmla="*/ 5 h 53"/>
                <a:gd name="T4" fmla="*/ 68 w 76"/>
                <a:gd name="T5" fmla="*/ 6 h 53"/>
                <a:gd name="T6" fmla="*/ 76 w 76"/>
                <a:gd name="T7" fmla="*/ 14 h 53"/>
                <a:gd name="T8" fmla="*/ 70 w 76"/>
                <a:gd name="T9" fmla="*/ 18 h 53"/>
                <a:gd name="T10" fmla="*/ 72 w 76"/>
                <a:gd name="T11" fmla="*/ 34 h 53"/>
                <a:gd name="T12" fmla="*/ 70 w 76"/>
                <a:gd name="T13" fmla="*/ 51 h 53"/>
                <a:gd name="T14" fmla="*/ 62 w 76"/>
                <a:gd name="T15" fmla="*/ 30 h 53"/>
                <a:gd name="T16" fmla="*/ 65 w 76"/>
                <a:gd name="T17" fmla="*/ 30 h 53"/>
                <a:gd name="T18" fmla="*/ 61 w 76"/>
                <a:gd name="T19" fmla="*/ 45 h 53"/>
                <a:gd name="T20" fmla="*/ 54 w 76"/>
                <a:gd name="T21" fmla="*/ 31 h 53"/>
                <a:gd name="T22" fmla="*/ 53 w 76"/>
                <a:gd name="T23" fmla="*/ 30 h 53"/>
                <a:gd name="T24" fmla="*/ 49 w 76"/>
                <a:gd name="T25" fmla="*/ 50 h 53"/>
                <a:gd name="T26" fmla="*/ 46 w 76"/>
                <a:gd name="T27" fmla="*/ 39 h 53"/>
                <a:gd name="T28" fmla="*/ 51 w 76"/>
                <a:gd name="T29" fmla="*/ 18 h 53"/>
                <a:gd name="T30" fmla="*/ 45 w 76"/>
                <a:gd name="T31" fmla="*/ 12 h 53"/>
                <a:gd name="T32" fmla="*/ 46 w 76"/>
                <a:gd name="T33" fmla="*/ 12 h 53"/>
                <a:gd name="T34" fmla="*/ 59 w 76"/>
                <a:gd name="T35" fmla="*/ 17 h 53"/>
                <a:gd name="T36" fmla="*/ 47 w 76"/>
                <a:gd name="T37" fmla="*/ 37 h 53"/>
                <a:gd name="T38" fmla="*/ 49 w 76"/>
                <a:gd name="T39" fmla="*/ 51 h 53"/>
                <a:gd name="T40" fmla="*/ 51 w 76"/>
                <a:gd name="T41" fmla="*/ 28 h 53"/>
                <a:gd name="T42" fmla="*/ 54 w 76"/>
                <a:gd name="T43" fmla="*/ 34 h 53"/>
                <a:gd name="T44" fmla="*/ 53 w 76"/>
                <a:gd name="T45" fmla="*/ 37 h 53"/>
                <a:gd name="T46" fmla="*/ 67 w 76"/>
                <a:gd name="T47" fmla="*/ 36 h 53"/>
                <a:gd name="T48" fmla="*/ 65 w 76"/>
                <a:gd name="T49" fmla="*/ 35 h 53"/>
                <a:gd name="T50" fmla="*/ 68 w 76"/>
                <a:gd name="T51" fmla="*/ 28 h 53"/>
                <a:gd name="T52" fmla="*/ 72 w 76"/>
                <a:gd name="T53" fmla="*/ 52 h 53"/>
                <a:gd name="T54" fmla="*/ 71 w 76"/>
                <a:gd name="T55" fmla="*/ 32 h 53"/>
                <a:gd name="T56" fmla="*/ 70 w 76"/>
                <a:gd name="T57" fmla="*/ 19 h 53"/>
                <a:gd name="T58" fmla="*/ 75 w 76"/>
                <a:gd name="T59" fmla="*/ 13 h 53"/>
                <a:gd name="T60" fmla="*/ 61 w 76"/>
                <a:gd name="T61" fmla="*/ 8 h 53"/>
                <a:gd name="T62" fmla="*/ 66 w 76"/>
                <a:gd name="T63" fmla="*/ 4 h 53"/>
                <a:gd name="T64" fmla="*/ 52 w 76"/>
                <a:gd name="T65" fmla="*/ 2 h 53"/>
                <a:gd name="T66" fmla="*/ 55 w 76"/>
                <a:gd name="T67" fmla="*/ 8 h 53"/>
                <a:gd name="T68" fmla="*/ 54 w 76"/>
                <a:gd name="T69" fmla="*/ 20 h 53"/>
                <a:gd name="T70" fmla="*/ 59 w 76"/>
                <a:gd name="T71" fmla="*/ 22 h 53"/>
                <a:gd name="T72" fmla="*/ 53 w 76"/>
                <a:gd name="T73" fmla="*/ 23 h 53"/>
                <a:gd name="T74" fmla="*/ 52 w 76"/>
                <a:gd name="T75" fmla="*/ 27 h 53"/>
                <a:gd name="T76" fmla="*/ 59 w 76"/>
                <a:gd name="T77" fmla="*/ 37 h 53"/>
                <a:gd name="T78" fmla="*/ 61 w 76"/>
                <a:gd name="T79" fmla="*/ 36 h 53"/>
                <a:gd name="T80" fmla="*/ 65 w 76"/>
                <a:gd name="T81" fmla="*/ 37 h 53"/>
                <a:gd name="T82" fmla="*/ 64 w 76"/>
                <a:gd name="T83" fmla="*/ 28 h 53"/>
                <a:gd name="T84" fmla="*/ 62 w 76"/>
                <a:gd name="T85" fmla="*/ 20 h 53"/>
                <a:gd name="T86" fmla="*/ 66 w 76"/>
                <a:gd name="T87" fmla="*/ 19 h 53"/>
                <a:gd name="T88" fmla="*/ 69 w 76"/>
                <a:gd name="T89" fmla="*/ 23 h 53"/>
                <a:gd name="T90" fmla="*/ 12 w 76"/>
                <a:gd name="T91" fmla="*/ 36 h 53"/>
                <a:gd name="T92" fmla="*/ 13 w 76"/>
                <a:gd name="T93" fmla="*/ 3 h 53"/>
                <a:gd name="T94" fmla="*/ 16 w 76"/>
                <a:gd name="T95" fmla="*/ 34 h 53"/>
                <a:gd name="T96" fmla="*/ 25 w 76"/>
                <a:gd name="T97" fmla="*/ 11 h 53"/>
                <a:gd name="T98" fmla="*/ 28 w 76"/>
                <a:gd name="T99" fmla="*/ 17 h 53"/>
                <a:gd name="T100" fmla="*/ 4 w 76"/>
                <a:gd name="T101" fmla="*/ 49 h 53"/>
                <a:gd name="T102" fmla="*/ 0 w 76"/>
                <a:gd name="T103" fmla="*/ 10 h 53"/>
                <a:gd name="T104" fmla="*/ 3 w 76"/>
                <a:gd name="T105" fmla="*/ 26 h 53"/>
                <a:gd name="T106" fmla="*/ 2 w 76"/>
                <a:gd name="T107" fmla="*/ 31 h 53"/>
                <a:gd name="T108" fmla="*/ 1 w 76"/>
                <a:gd name="T109" fmla="*/ 10 h 53"/>
                <a:gd name="T110" fmla="*/ 7 w 76"/>
                <a:gd name="T111" fmla="*/ 50 h 53"/>
                <a:gd name="T112" fmla="*/ 27 w 76"/>
                <a:gd name="T113" fmla="*/ 8 h 53"/>
                <a:gd name="T114" fmla="*/ 26 w 76"/>
                <a:gd name="T115" fmla="*/ 35 h 53"/>
                <a:gd name="T116" fmla="*/ 15 w 76"/>
                <a:gd name="T117" fmla="*/ 32 h 53"/>
                <a:gd name="T118" fmla="*/ 13 w 76"/>
                <a:gd name="T119" fmla="*/ 6 h 53"/>
                <a:gd name="T120" fmla="*/ 18 w 76"/>
                <a:gd name="T121" fmla="*/ 44 h 53"/>
                <a:gd name="T122" fmla="*/ 17 w 76"/>
                <a:gd name="T123" fmla="*/ 41 h 53"/>
                <a:gd name="T124" fmla="*/ 14 w 76"/>
                <a:gd name="T125" fmla="*/ 4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53">
                  <a:moveTo>
                    <a:pt x="59" y="11"/>
                  </a:moveTo>
                  <a:cubicBezTo>
                    <a:pt x="59" y="11"/>
                    <a:pt x="59" y="11"/>
                    <a:pt x="59" y="11"/>
                  </a:cubicBezTo>
                  <a:cubicBezTo>
                    <a:pt x="59" y="10"/>
                    <a:pt x="59" y="10"/>
                    <a:pt x="59" y="10"/>
                  </a:cubicBezTo>
                  <a:cubicBezTo>
                    <a:pt x="59" y="9"/>
                    <a:pt x="59" y="9"/>
                    <a:pt x="59" y="9"/>
                  </a:cubicBezTo>
                  <a:cubicBezTo>
                    <a:pt x="57" y="9"/>
                    <a:pt x="56" y="8"/>
                    <a:pt x="55" y="8"/>
                  </a:cubicBezTo>
                  <a:cubicBezTo>
                    <a:pt x="54" y="8"/>
                    <a:pt x="53" y="8"/>
                    <a:pt x="52" y="7"/>
                  </a:cubicBezTo>
                  <a:cubicBezTo>
                    <a:pt x="52" y="7"/>
                    <a:pt x="52" y="7"/>
                    <a:pt x="51" y="6"/>
                  </a:cubicBezTo>
                  <a:cubicBezTo>
                    <a:pt x="51" y="6"/>
                    <a:pt x="51" y="5"/>
                    <a:pt x="51" y="5"/>
                  </a:cubicBezTo>
                  <a:cubicBezTo>
                    <a:pt x="51" y="5"/>
                    <a:pt x="51" y="5"/>
                    <a:pt x="51" y="5"/>
                  </a:cubicBezTo>
                  <a:cubicBezTo>
                    <a:pt x="50" y="4"/>
                    <a:pt x="50" y="4"/>
                    <a:pt x="50" y="4"/>
                  </a:cubicBezTo>
                  <a:cubicBezTo>
                    <a:pt x="50" y="3"/>
                    <a:pt x="50" y="3"/>
                    <a:pt x="50" y="3"/>
                  </a:cubicBezTo>
                  <a:cubicBezTo>
                    <a:pt x="50" y="3"/>
                    <a:pt x="50" y="3"/>
                    <a:pt x="50" y="3"/>
                  </a:cubicBezTo>
                  <a:cubicBezTo>
                    <a:pt x="50" y="2"/>
                    <a:pt x="50" y="2"/>
                    <a:pt x="50" y="2"/>
                  </a:cubicBezTo>
                  <a:cubicBezTo>
                    <a:pt x="51" y="2"/>
                    <a:pt x="51" y="2"/>
                    <a:pt x="51" y="2"/>
                  </a:cubicBezTo>
                  <a:cubicBezTo>
                    <a:pt x="51" y="1"/>
                    <a:pt x="51" y="1"/>
                    <a:pt x="51" y="1"/>
                  </a:cubicBezTo>
                  <a:cubicBezTo>
                    <a:pt x="51" y="1"/>
                    <a:pt x="51" y="1"/>
                    <a:pt x="51" y="1"/>
                  </a:cubicBezTo>
                  <a:cubicBezTo>
                    <a:pt x="51" y="1"/>
                    <a:pt x="51" y="1"/>
                    <a:pt x="51" y="1"/>
                  </a:cubicBezTo>
                  <a:cubicBezTo>
                    <a:pt x="51" y="1"/>
                    <a:pt x="51" y="1"/>
                    <a:pt x="51" y="1"/>
                  </a:cubicBezTo>
                  <a:cubicBezTo>
                    <a:pt x="52" y="1"/>
                    <a:pt x="52" y="1"/>
                    <a:pt x="52" y="1"/>
                  </a:cubicBezTo>
                  <a:cubicBezTo>
                    <a:pt x="52" y="1"/>
                    <a:pt x="52" y="1"/>
                    <a:pt x="52" y="1"/>
                  </a:cubicBezTo>
                  <a:cubicBezTo>
                    <a:pt x="52" y="1"/>
                    <a:pt x="52" y="1"/>
                    <a:pt x="52" y="1"/>
                  </a:cubicBezTo>
                  <a:cubicBezTo>
                    <a:pt x="53" y="2"/>
                    <a:pt x="53" y="2"/>
                    <a:pt x="53" y="2"/>
                  </a:cubicBezTo>
                  <a:cubicBezTo>
                    <a:pt x="53" y="2"/>
                    <a:pt x="53" y="2"/>
                    <a:pt x="53" y="2"/>
                  </a:cubicBezTo>
                  <a:cubicBezTo>
                    <a:pt x="53" y="2"/>
                    <a:pt x="53" y="2"/>
                    <a:pt x="53" y="2"/>
                  </a:cubicBezTo>
                  <a:cubicBezTo>
                    <a:pt x="53" y="2"/>
                    <a:pt x="53" y="2"/>
                    <a:pt x="53" y="2"/>
                  </a:cubicBezTo>
                  <a:cubicBezTo>
                    <a:pt x="53" y="2"/>
                    <a:pt x="53" y="2"/>
                    <a:pt x="53" y="2"/>
                  </a:cubicBezTo>
                  <a:cubicBezTo>
                    <a:pt x="53" y="4"/>
                    <a:pt x="53" y="4"/>
                    <a:pt x="53" y="4"/>
                  </a:cubicBezTo>
                  <a:cubicBezTo>
                    <a:pt x="54" y="4"/>
                    <a:pt x="54" y="4"/>
                    <a:pt x="54" y="4"/>
                  </a:cubicBezTo>
                  <a:cubicBezTo>
                    <a:pt x="54" y="5"/>
                    <a:pt x="54" y="5"/>
                    <a:pt x="54" y="5"/>
                  </a:cubicBezTo>
                  <a:cubicBezTo>
                    <a:pt x="55" y="5"/>
                    <a:pt x="55" y="5"/>
                    <a:pt x="55" y="5"/>
                  </a:cubicBezTo>
                  <a:cubicBezTo>
                    <a:pt x="56" y="5"/>
                    <a:pt x="56" y="5"/>
                    <a:pt x="57" y="6"/>
                  </a:cubicBezTo>
                  <a:cubicBezTo>
                    <a:pt x="57" y="6"/>
                    <a:pt x="58" y="6"/>
                    <a:pt x="58" y="6"/>
                  </a:cubicBezTo>
                  <a:cubicBezTo>
                    <a:pt x="59" y="6"/>
                    <a:pt x="59" y="6"/>
                    <a:pt x="60" y="6"/>
                  </a:cubicBezTo>
                  <a:cubicBezTo>
                    <a:pt x="60" y="6"/>
                    <a:pt x="60" y="6"/>
                    <a:pt x="60" y="6"/>
                  </a:cubicBezTo>
                  <a:cubicBezTo>
                    <a:pt x="61" y="6"/>
                    <a:pt x="62" y="6"/>
                    <a:pt x="62" y="6"/>
                  </a:cubicBezTo>
                  <a:cubicBezTo>
                    <a:pt x="63" y="5"/>
                    <a:pt x="64" y="5"/>
                    <a:pt x="64" y="5"/>
                  </a:cubicBezTo>
                  <a:cubicBezTo>
                    <a:pt x="65" y="5"/>
                    <a:pt x="65" y="5"/>
                    <a:pt x="65" y="4"/>
                  </a:cubicBezTo>
                  <a:cubicBezTo>
                    <a:pt x="66" y="4"/>
                    <a:pt x="66" y="4"/>
                    <a:pt x="66" y="4"/>
                  </a:cubicBezTo>
                  <a:cubicBezTo>
                    <a:pt x="66" y="4"/>
                    <a:pt x="66" y="4"/>
                    <a:pt x="66" y="4"/>
                  </a:cubicBezTo>
                  <a:cubicBezTo>
                    <a:pt x="66" y="3"/>
                    <a:pt x="66" y="3"/>
                    <a:pt x="66" y="3"/>
                  </a:cubicBezTo>
                  <a:cubicBezTo>
                    <a:pt x="66" y="2"/>
                    <a:pt x="66" y="2"/>
                    <a:pt x="66" y="2"/>
                  </a:cubicBezTo>
                  <a:cubicBezTo>
                    <a:pt x="66" y="2"/>
                    <a:pt x="66" y="1"/>
                    <a:pt x="66" y="1"/>
                  </a:cubicBezTo>
                  <a:cubicBezTo>
                    <a:pt x="66" y="1"/>
                    <a:pt x="66" y="1"/>
                    <a:pt x="66" y="1"/>
                  </a:cubicBezTo>
                  <a:cubicBezTo>
                    <a:pt x="67" y="0"/>
                    <a:pt x="67" y="0"/>
                    <a:pt x="67" y="0"/>
                  </a:cubicBezTo>
                  <a:cubicBezTo>
                    <a:pt x="67" y="0"/>
                    <a:pt x="67" y="0"/>
                    <a:pt x="67" y="0"/>
                  </a:cubicBezTo>
                  <a:cubicBezTo>
                    <a:pt x="67" y="0"/>
                    <a:pt x="67" y="0"/>
                    <a:pt x="67" y="0"/>
                  </a:cubicBezTo>
                  <a:cubicBezTo>
                    <a:pt x="67" y="0"/>
                    <a:pt x="67" y="0"/>
                    <a:pt x="67" y="0"/>
                  </a:cubicBezTo>
                  <a:cubicBezTo>
                    <a:pt x="68" y="0"/>
                    <a:pt x="68" y="0"/>
                    <a:pt x="68" y="0"/>
                  </a:cubicBezTo>
                  <a:cubicBezTo>
                    <a:pt x="68" y="0"/>
                    <a:pt x="68" y="0"/>
                    <a:pt x="68" y="0"/>
                  </a:cubicBezTo>
                  <a:cubicBezTo>
                    <a:pt x="68" y="0"/>
                    <a:pt x="69" y="0"/>
                    <a:pt x="69" y="1"/>
                  </a:cubicBezTo>
                  <a:cubicBezTo>
                    <a:pt x="69" y="1"/>
                    <a:pt x="69" y="2"/>
                    <a:pt x="69" y="2"/>
                  </a:cubicBezTo>
                  <a:cubicBezTo>
                    <a:pt x="69" y="2"/>
                    <a:pt x="69" y="2"/>
                    <a:pt x="69" y="2"/>
                  </a:cubicBezTo>
                  <a:cubicBezTo>
                    <a:pt x="69" y="3"/>
                    <a:pt x="69" y="4"/>
                    <a:pt x="69" y="4"/>
                  </a:cubicBezTo>
                  <a:cubicBezTo>
                    <a:pt x="69" y="5"/>
                    <a:pt x="68" y="5"/>
                    <a:pt x="68" y="6"/>
                  </a:cubicBezTo>
                  <a:cubicBezTo>
                    <a:pt x="68" y="6"/>
                    <a:pt x="67" y="7"/>
                    <a:pt x="67" y="7"/>
                  </a:cubicBezTo>
                  <a:cubicBezTo>
                    <a:pt x="67" y="7"/>
                    <a:pt x="67" y="7"/>
                    <a:pt x="67" y="7"/>
                  </a:cubicBezTo>
                  <a:cubicBezTo>
                    <a:pt x="67" y="7"/>
                    <a:pt x="66" y="7"/>
                    <a:pt x="66" y="8"/>
                  </a:cubicBezTo>
                  <a:cubicBezTo>
                    <a:pt x="65" y="8"/>
                    <a:pt x="65" y="8"/>
                    <a:pt x="64" y="8"/>
                  </a:cubicBezTo>
                  <a:cubicBezTo>
                    <a:pt x="63" y="8"/>
                    <a:pt x="63" y="8"/>
                    <a:pt x="62" y="9"/>
                  </a:cubicBezTo>
                  <a:cubicBezTo>
                    <a:pt x="62" y="10"/>
                    <a:pt x="62" y="10"/>
                    <a:pt x="62" y="10"/>
                  </a:cubicBezTo>
                  <a:cubicBezTo>
                    <a:pt x="62" y="11"/>
                    <a:pt x="62" y="11"/>
                    <a:pt x="62" y="11"/>
                  </a:cubicBezTo>
                  <a:cubicBezTo>
                    <a:pt x="63" y="11"/>
                    <a:pt x="64" y="11"/>
                    <a:pt x="66" y="11"/>
                  </a:cubicBezTo>
                  <a:cubicBezTo>
                    <a:pt x="67" y="11"/>
                    <a:pt x="69" y="11"/>
                    <a:pt x="70" y="11"/>
                  </a:cubicBezTo>
                  <a:cubicBezTo>
                    <a:pt x="70" y="11"/>
                    <a:pt x="70" y="11"/>
                    <a:pt x="70" y="11"/>
                  </a:cubicBezTo>
                  <a:cubicBezTo>
                    <a:pt x="72" y="11"/>
                    <a:pt x="73" y="11"/>
                    <a:pt x="74" y="11"/>
                  </a:cubicBezTo>
                  <a:cubicBezTo>
                    <a:pt x="75" y="11"/>
                    <a:pt x="75" y="11"/>
                    <a:pt x="76" y="11"/>
                  </a:cubicBezTo>
                  <a:cubicBezTo>
                    <a:pt x="76" y="11"/>
                    <a:pt x="76" y="11"/>
                    <a:pt x="76" y="11"/>
                  </a:cubicBezTo>
                  <a:cubicBezTo>
                    <a:pt x="76" y="12"/>
                    <a:pt x="76" y="12"/>
                    <a:pt x="76" y="12"/>
                  </a:cubicBezTo>
                  <a:cubicBezTo>
                    <a:pt x="76" y="13"/>
                    <a:pt x="76" y="13"/>
                    <a:pt x="76" y="13"/>
                  </a:cubicBezTo>
                  <a:cubicBezTo>
                    <a:pt x="76" y="13"/>
                    <a:pt x="76" y="13"/>
                    <a:pt x="76" y="13"/>
                  </a:cubicBezTo>
                  <a:cubicBezTo>
                    <a:pt x="76" y="13"/>
                    <a:pt x="76" y="13"/>
                    <a:pt x="76" y="13"/>
                  </a:cubicBezTo>
                  <a:cubicBezTo>
                    <a:pt x="76" y="14"/>
                    <a:pt x="76" y="14"/>
                    <a:pt x="76" y="14"/>
                  </a:cubicBezTo>
                  <a:cubicBezTo>
                    <a:pt x="76" y="14"/>
                    <a:pt x="76" y="14"/>
                    <a:pt x="76" y="14"/>
                  </a:cubicBezTo>
                  <a:cubicBezTo>
                    <a:pt x="75" y="14"/>
                    <a:pt x="75" y="14"/>
                    <a:pt x="75" y="14"/>
                  </a:cubicBezTo>
                  <a:cubicBezTo>
                    <a:pt x="74" y="14"/>
                    <a:pt x="74" y="14"/>
                    <a:pt x="74" y="14"/>
                  </a:cubicBezTo>
                  <a:cubicBezTo>
                    <a:pt x="74" y="14"/>
                    <a:pt x="73" y="14"/>
                    <a:pt x="72" y="14"/>
                  </a:cubicBezTo>
                  <a:cubicBezTo>
                    <a:pt x="72" y="14"/>
                    <a:pt x="72" y="14"/>
                    <a:pt x="72" y="14"/>
                  </a:cubicBezTo>
                  <a:cubicBezTo>
                    <a:pt x="71" y="14"/>
                    <a:pt x="70" y="14"/>
                    <a:pt x="68" y="14"/>
                  </a:cubicBezTo>
                  <a:cubicBezTo>
                    <a:pt x="67" y="14"/>
                    <a:pt x="65" y="14"/>
                    <a:pt x="64" y="14"/>
                  </a:cubicBezTo>
                  <a:cubicBezTo>
                    <a:pt x="63" y="14"/>
                    <a:pt x="62" y="14"/>
                    <a:pt x="62" y="14"/>
                  </a:cubicBezTo>
                  <a:cubicBezTo>
                    <a:pt x="62" y="15"/>
                    <a:pt x="62" y="15"/>
                    <a:pt x="62" y="15"/>
                  </a:cubicBezTo>
                  <a:cubicBezTo>
                    <a:pt x="62" y="15"/>
                    <a:pt x="62" y="15"/>
                    <a:pt x="62" y="15"/>
                  </a:cubicBezTo>
                  <a:cubicBezTo>
                    <a:pt x="62" y="15"/>
                    <a:pt x="62" y="15"/>
                    <a:pt x="62" y="15"/>
                  </a:cubicBezTo>
                  <a:cubicBezTo>
                    <a:pt x="62" y="16"/>
                    <a:pt x="62" y="16"/>
                    <a:pt x="62" y="16"/>
                  </a:cubicBezTo>
                  <a:cubicBezTo>
                    <a:pt x="62" y="16"/>
                    <a:pt x="63" y="16"/>
                    <a:pt x="63" y="16"/>
                  </a:cubicBezTo>
                  <a:cubicBezTo>
                    <a:pt x="64" y="16"/>
                    <a:pt x="65" y="16"/>
                    <a:pt x="66" y="17"/>
                  </a:cubicBezTo>
                  <a:cubicBezTo>
                    <a:pt x="67" y="17"/>
                    <a:pt x="67" y="17"/>
                    <a:pt x="68" y="17"/>
                  </a:cubicBezTo>
                  <a:cubicBezTo>
                    <a:pt x="68" y="17"/>
                    <a:pt x="69" y="17"/>
                    <a:pt x="69" y="18"/>
                  </a:cubicBezTo>
                  <a:cubicBezTo>
                    <a:pt x="69" y="18"/>
                    <a:pt x="69" y="18"/>
                    <a:pt x="69" y="18"/>
                  </a:cubicBezTo>
                  <a:cubicBezTo>
                    <a:pt x="70" y="18"/>
                    <a:pt x="70" y="18"/>
                    <a:pt x="70" y="18"/>
                  </a:cubicBezTo>
                  <a:cubicBezTo>
                    <a:pt x="71" y="19"/>
                    <a:pt x="71" y="19"/>
                    <a:pt x="71" y="19"/>
                  </a:cubicBezTo>
                  <a:cubicBezTo>
                    <a:pt x="71" y="19"/>
                    <a:pt x="71" y="19"/>
                    <a:pt x="71" y="19"/>
                  </a:cubicBezTo>
                  <a:cubicBezTo>
                    <a:pt x="71" y="20"/>
                    <a:pt x="71" y="20"/>
                    <a:pt x="71" y="20"/>
                  </a:cubicBezTo>
                  <a:cubicBezTo>
                    <a:pt x="72" y="21"/>
                    <a:pt x="72" y="21"/>
                    <a:pt x="72" y="21"/>
                  </a:cubicBezTo>
                  <a:cubicBezTo>
                    <a:pt x="72" y="21"/>
                    <a:pt x="72" y="21"/>
                    <a:pt x="72" y="21"/>
                  </a:cubicBezTo>
                  <a:cubicBezTo>
                    <a:pt x="72" y="22"/>
                    <a:pt x="72" y="22"/>
                    <a:pt x="72" y="23"/>
                  </a:cubicBezTo>
                  <a:cubicBezTo>
                    <a:pt x="72" y="23"/>
                    <a:pt x="71" y="23"/>
                    <a:pt x="71" y="24"/>
                  </a:cubicBezTo>
                  <a:cubicBezTo>
                    <a:pt x="71" y="24"/>
                    <a:pt x="71" y="24"/>
                    <a:pt x="71" y="24"/>
                  </a:cubicBezTo>
                  <a:cubicBezTo>
                    <a:pt x="71" y="24"/>
                    <a:pt x="71" y="25"/>
                    <a:pt x="71" y="25"/>
                  </a:cubicBezTo>
                  <a:cubicBezTo>
                    <a:pt x="71" y="26"/>
                    <a:pt x="71" y="26"/>
                    <a:pt x="71" y="26"/>
                  </a:cubicBezTo>
                  <a:cubicBezTo>
                    <a:pt x="70" y="27"/>
                    <a:pt x="70" y="27"/>
                    <a:pt x="70" y="27"/>
                  </a:cubicBezTo>
                  <a:cubicBezTo>
                    <a:pt x="71" y="28"/>
                    <a:pt x="71" y="28"/>
                    <a:pt x="71" y="28"/>
                  </a:cubicBezTo>
                  <a:cubicBezTo>
                    <a:pt x="71" y="28"/>
                    <a:pt x="71" y="28"/>
                    <a:pt x="71" y="28"/>
                  </a:cubicBezTo>
                  <a:cubicBezTo>
                    <a:pt x="71" y="29"/>
                    <a:pt x="71" y="29"/>
                    <a:pt x="71" y="29"/>
                  </a:cubicBezTo>
                  <a:cubicBezTo>
                    <a:pt x="71" y="29"/>
                    <a:pt x="71" y="29"/>
                    <a:pt x="71" y="30"/>
                  </a:cubicBezTo>
                  <a:cubicBezTo>
                    <a:pt x="71" y="30"/>
                    <a:pt x="72" y="31"/>
                    <a:pt x="72" y="32"/>
                  </a:cubicBezTo>
                  <a:cubicBezTo>
                    <a:pt x="72" y="32"/>
                    <a:pt x="72" y="32"/>
                    <a:pt x="72" y="32"/>
                  </a:cubicBezTo>
                  <a:cubicBezTo>
                    <a:pt x="72" y="32"/>
                    <a:pt x="72" y="33"/>
                    <a:pt x="72" y="34"/>
                  </a:cubicBezTo>
                  <a:cubicBezTo>
                    <a:pt x="72" y="34"/>
                    <a:pt x="72" y="35"/>
                    <a:pt x="73" y="36"/>
                  </a:cubicBezTo>
                  <a:cubicBezTo>
                    <a:pt x="73" y="36"/>
                    <a:pt x="73" y="37"/>
                    <a:pt x="73" y="38"/>
                  </a:cubicBezTo>
                  <a:cubicBezTo>
                    <a:pt x="73" y="38"/>
                    <a:pt x="73" y="38"/>
                    <a:pt x="73" y="38"/>
                  </a:cubicBezTo>
                  <a:cubicBezTo>
                    <a:pt x="73" y="38"/>
                    <a:pt x="73" y="39"/>
                    <a:pt x="73" y="40"/>
                  </a:cubicBezTo>
                  <a:cubicBezTo>
                    <a:pt x="73" y="40"/>
                    <a:pt x="73" y="40"/>
                    <a:pt x="73" y="40"/>
                  </a:cubicBezTo>
                  <a:cubicBezTo>
                    <a:pt x="73" y="45"/>
                    <a:pt x="73" y="45"/>
                    <a:pt x="73" y="45"/>
                  </a:cubicBezTo>
                  <a:cubicBezTo>
                    <a:pt x="73" y="46"/>
                    <a:pt x="73" y="46"/>
                    <a:pt x="74" y="47"/>
                  </a:cubicBezTo>
                  <a:cubicBezTo>
                    <a:pt x="74" y="47"/>
                    <a:pt x="74" y="47"/>
                    <a:pt x="74" y="48"/>
                  </a:cubicBezTo>
                  <a:cubicBezTo>
                    <a:pt x="74" y="48"/>
                    <a:pt x="74" y="48"/>
                    <a:pt x="74" y="48"/>
                  </a:cubicBezTo>
                  <a:cubicBezTo>
                    <a:pt x="73" y="50"/>
                    <a:pt x="73" y="50"/>
                    <a:pt x="73" y="50"/>
                  </a:cubicBezTo>
                  <a:cubicBezTo>
                    <a:pt x="73" y="51"/>
                    <a:pt x="73" y="51"/>
                    <a:pt x="73" y="51"/>
                  </a:cubicBezTo>
                  <a:cubicBezTo>
                    <a:pt x="73" y="52"/>
                    <a:pt x="73" y="52"/>
                    <a:pt x="73" y="52"/>
                  </a:cubicBezTo>
                  <a:cubicBezTo>
                    <a:pt x="73" y="52"/>
                    <a:pt x="73" y="52"/>
                    <a:pt x="73" y="52"/>
                  </a:cubicBezTo>
                  <a:cubicBezTo>
                    <a:pt x="72" y="53"/>
                    <a:pt x="72" y="53"/>
                    <a:pt x="72" y="53"/>
                  </a:cubicBezTo>
                  <a:cubicBezTo>
                    <a:pt x="71" y="52"/>
                    <a:pt x="71" y="52"/>
                    <a:pt x="71" y="52"/>
                  </a:cubicBezTo>
                  <a:cubicBezTo>
                    <a:pt x="71" y="52"/>
                    <a:pt x="71" y="52"/>
                    <a:pt x="71" y="52"/>
                  </a:cubicBezTo>
                  <a:cubicBezTo>
                    <a:pt x="71" y="52"/>
                    <a:pt x="71" y="52"/>
                    <a:pt x="71" y="52"/>
                  </a:cubicBezTo>
                  <a:cubicBezTo>
                    <a:pt x="70" y="51"/>
                    <a:pt x="70" y="51"/>
                    <a:pt x="70" y="51"/>
                  </a:cubicBezTo>
                  <a:cubicBezTo>
                    <a:pt x="70" y="50"/>
                    <a:pt x="70" y="50"/>
                    <a:pt x="70" y="50"/>
                  </a:cubicBezTo>
                  <a:cubicBezTo>
                    <a:pt x="70" y="50"/>
                    <a:pt x="70" y="49"/>
                    <a:pt x="70" y="48"/>
                  </a:cubicBezTo>
                  <a:cubicBezTo>
                    <a:pt x="70" y="48"/>
                    <a:pt x="70" y="48"/>
                    <a:pt x="70" y="48"/>
                  </a:cubicBezTo>
                  <a:cubicBezTo>
                    <a:pt x="70" y="48"/>
                    <a:pt x="70" y="47"/>
                    <a:pt x="70" y="46"/>
                  </a:cubicBezTo>
                  <a:cubicBezTo>
                    <a:pt x="70" y="42"/>
                    <a:pt x="70" y="42"/>
                    <a:pt x="70" y="42"/>
                  </a:cubicBezTo>
                  <a:cubicBezTo>
                    <a:pt x="70" y="42"/>
                    <a:pt x="70" y="41"/>
                    <a:pt x="70" y="40"/>
                  </a:cubicBezTo>
                  <a:cubicBezTo>
                    <a:pt x="70" y="40"/>
                    <a:pt x="70" y="39"/>
                    <a:pt x="70" y="38"/>
                  </a:cubicBezTo>
                  <a:cubicBezTo>
                    <a:pt x="69" y="37"/>
                    <a:pt x="69" y="36"/>
                    <a:pt x="69" y="35"/>
                  </a:cubicBezTo>
                  <a:cubicBezTo>
                    <a:pt x="69" y="34"/>
                    <a:pt x="69" y="33"/>
                    <a:pt x="69" y="33"/>
                  </a:cubicBezTo>
                  <a:cubicBezTo>
                    <a:pt x="69" y="33"/>
                    <a:pt x="69" y="33"/>
                    <a:pt x="69" y="33"/>
                  </a:cubicBezTo>
                  <a:cubicBezTo>
                    <a:pt x="69" y="33"/>
                    <a:pt x="69" y="32"/>
                    <a:pt x="68" y="31"/>
                  </a:cubicBezTo>
                  <a:cubicBezTo>
                    <a:pt x="68" y="31"/>
                    <a:pt x="68" y="31"/>
                    <a:pt x="68" y="31"/>
                  </a:cubicBezTo>
                  <a:cubicBezTo>
                    <a:pt x="68" y="31"/>
                    <a:pt x="68" y="30"/>
                    <a:pt x="68" y="29"/>
                  </a:cubicBezTo>
                  <a:cubicBezTo>
                    <a:pt x="67" y="29"/>
                    <a:pt x="67" y="29"/>
                    <a:pt x="67" y="29"/>
                  </a:cubicBezTo>
                  <a:cubicBezTo>
                    <a:pt x="67" y="30"/>
                    <a:pt x="66" y="30"/>
                    <a:pt x="66" y="30"/>
                  </a:cubicBezTo>
                  <a:cubicBezTo>
                    <a:pt x="66" y="30"/>
                    <a:pt x="66" y="30"/>
                    <a:pt x="66" y="30"/>
                  </a:cubicBezTo>
                  <a:cubicBezTo>
                    <a:pt x="66" y="30"/>
                    <a:pt x="65" y="30"/>
                    <a:pt x="64" y="30"/>
                  </a:cubicBezTo>
                  <a:cubicBezTo>
                    <a:pt x="64" y="30"/>
                    <a:pt x="63" y="30"/>
                    <a:pt x="62" y="30"/>
                  </a:cubicBezTo>
                  <a:cubicBezTo>
                    <a:pt x="62" y="31"/>
                    <a:pt x="62" y="31"/>
                    <a:pt x="62" y="31"/>
                  </a:cubicBezTo>
                  <a:cubicBezTo>
                    <a:pt x="62" y="32"/>
                    <a:pt x="62" y="32"/>
                    <a:pt x="62" y="32"/>
                  </a:cubicBezTo>
                  <a:cubicBezTo>
                    <a:pt x="62" y="32"/>
                    <a:pt x="62" y="32"/>
                    <a:pt x="62" y="33"/>
                  </a:cubicBezTo>
                  <a:cubicBezTo>
                    <a:pt x="62" y="33"/>
                    <a:pt x="62" y="34"/>
                    <a:pt x="62" y="34"/>
                  </a:cubicBezTo>
                  <a:cubicBezTo>
                    <a:pt x="62" y="34"/>
                    <a:pt x="62" y="34"/>
                    <a:pt x="62" y="34"/>
                  </a:cubicBezTo>
                  <a:cubicBezTo>
                    <a:pt x="62" y="34"/>
                    <a:pt x="62" y="34"/>
                    <a:pt x="62" y="34"/>
                  </a:cubicBezTo>
                  <a:cubicBezTo>
                    <a:pt x="63" y="34"/>
                    <a:pt x="63" y="34"/>
                    <a:pt x="63" y="34"/>
                  </a:cubicBezTo>
                  <a:cubicBezTo>
                    <a:pt x="64" y="34"/>
                    <a:pt x="64" y="34"/>
                    <a:pt x="64" y="34"/>
                  </a:cubicBezTo>
                  <a:cubicBezTo>
                    <a:pt x="64" y="34"/>
                    <a:pt x="64" y="34"/>
                    <a:pt x="64" y="34"/>
                  </a:cubicBezTo>
                  <a:cubicBezTo>
                    <a:pt x="64" y="33"/>
                    <a:pt x="64" y="33"/>
                    <a:pt x="64" y="33"/>
                  </a:cubicBezTo>
                  <a:cubicBezTo>
                    <a:pt x="64" y="33"/>
                    <a:pt x="64" y="33"/>
                    <a:pt x="64" y="33"/>
                  </a:cubicBezTo>
                  <a:cubicBezTo>
                    <a:pt x="64" y="33"/>
                    <a:pt x="64" y="33"/>
                    <a:pt x="64" y="33"/>
                  </a:cubicBezTo>
                  <a:cubicBezTo>
                    <a:pt x="64" y="32"/>
                    <a:pt x="64" y="32"/>
                    <a:pt x="64" y="32"/>
                  </a:cubicBezTo>
                  <a:cubicBezTo>
                    <a:pt x="64" y="31"/>
                    <a:pt x="64" y="31"/>
                    <a:pt x="64" y="31"/>
                  </a:cubicBezTo>
                  <a:cubicBezTo>
                    <a:pt x="64" y="31"/>
                    <a:pt x="64" y="31"/>
                    <a:pt x="64" y="31"/>
                  </a:cubicBezTo>
                  <a:cubicBezTo>
                    <a:pt x="65" y="31"/>
                    <a:pt x="65" y="31"/>
                    <a:pt x="65" y="31"/>
                  </a:cubicBezTo>
                  <a:cubicBezTo>
                    <a:pt x="65" y="31"/>
                    <a:pt x="65" y="31"/>
                    <a:pt x="65" y="31"/>
                  </a:cubicBezTo>
                  <a:cubicBezTo>
                    <a:pt x="65" y="30"/>
                    <a:pt x="65" y="30"/>
                    <a:pt x="65" y="30"/>
                  </a:cubicBezTo>
                  <a:cubicBezTo>
                    <a:pt x="65" y="30"/>
                    <a:pt x="65" y="30"/>
                    <a:pt x="65" y="30"/>
                  </a:cubicBezTo>
                  <a:cubicBezTo>
                    <a:pt x="66" y="30"/>
                    <a:pt x="66" y="30"/>
                    <a:pt x="66" y="30"/>
                  </a:cubicBezTo>
                  <a:cubicBezTo>
                    <a:pt x="66" y="30"/>
                    <a:pt x="66" y="30"/>
                    <a:pt x="66" y="30"/>
                  </a:cubicBezTo>
                  <a:cubicBezTo>
                    <a:pt x="66" y="30"/>
                    <a:pt x="67" y="31"/>
                    <a:pt x="67" y="31"/>
                  </a:cubicBezTo>
                  <a:cubicBezTo>
                    <a:pt x="67" y="32"/>
                    <a:pt x="67" y="32"/>
                    <a:pt x="67" y="33"/>
                  </a:cubicBezTo>
                  <a:cubicBezTo>
                    <a:pt x="67" y="34"/>
                    <a:pt x="67" y="34"/>
                    <a:pt x="67" y="34"/>
                  </a:cubicBezTo>
                  <a:cubicBezTo>
                    <a:pt x="68" y="35"/>
                    <a:pt x="68" y="35"/>
                    <a:pt x="68" y="35"/>
                  </a:cubicBezTo>
                  <a:cubicBezTo>
                    <a:pt x="68" y="36"/>
                    <a:pt x="68" y="36"/>
                    <a:pt x="68" y="36"/>
                  </a:cubicBezTo>
                  <a:cubicBezTo>
                    <a:pt x="68" y="36"/>
                    <a:pt x="68" y="36"/>
                    <a:pt x="68" y="36"/>
                  </a:cubicBezTo>
                  <a:cubicBezTo>
                    <a:pt x="68" y="37"/>
                    <a:pt x="68" y="37"/>
                    <a:pt x="68" y="37"/>
                  </a:cubicBezTo>
                  <a:cubicBezTo>
                    <a:pt x="68" y="37"/>
                    <a:pt x="68" y="37"/>
                    <a:pt x="68" y="37"/>
                  </a:cubicBezTo>
                  <a:cubicBezTo>
                    <a:pt x="68" y="38"/>
                    <a:pt x="67" y="39"/>
                    <a:pt x="67" y="39"/>
                  </a:cubicBezTo>
                  <a:cubicBezTo>
                    <a:pt x="67" y="40"/>
                    <a:pt x="67" y="41"/>
                    <a:pt x="67" y="42"/>
                  </a:cubicBezTo>
                  <a:cubicBezTo>
                    <a:pt x="67" y="42"/>
                    <a:pt x="67" y="42"/>
                    <a:pt x="67" y="42"/>
                  </a:cubicBezTo>
                  <a:cubicBezTo>
                    <a:pt x="67" y="42"/>
                    <a:pt x="66" y="43"/>
                    <a:pt x="66" y="43"/>
                  </a:cubicBezTo>
                  <a:cubicBezTo>
                    <a:pt x="65" y="44"/>
                    <a:pt x="65" y="44"/>
                    <a:pt x="64" y="45"/>
                  </a:cubicBezTo>
                  <a:cubicBezTo>
                    <a:pt x="64" y="45"/>
                    <a:pt x="64" y="45"/>
                    <a:pt x="64" y="45"/>
                  </a:cubicBezTo>
                  <a:cubicBezTo>
                    <a:pt x="63" y="45"/>
                    <a:pt x="62" y="45"/>
                    <a:pt x="61" y="45"/>
                  </a:cubicBezTo>
                  <a:cubicBezTo>
                    <a:pt x="60" y="45"/>
                    <a:pt x="60" y="45"/>
                    <a:pt x="59" y="45"/>
                  </a:cubicBezTo>
                  <a:cubicBezTo>
                    <a:pt x="58" y="45"/>
                    <a:pt x="57" y="45"/>
                    <a:pt x="56" y="45"/>
                  </a:cubicBezTo>
                  <a:cubicBezTo>
                    <a:pt x="55" y="45"/>
                    <a:pt x="55" y="44"/>
                    <a:pt x="54" y="44"/>
                  </a:cubicBezTo>
                  <a:cubicBezTo>
                    <a:pt x="54" y="44"/>
                    <a:pt x="54" y="43"/>
                    <a:pt x="53" y="43"/>
                  </a:cubicBezTo>
                  <a:cubicBezTo>
                    <a:pt x="53" y="43"/>
                    <a:pt x="53" y="42"/>
                    <a:pt x="53" y="42"/>
                  </a:cubicBezTo>
                  <a:cubicBezTo>
                    <a:pt x="52" y="42"/>
                    <a:pt x="52" y="41"/>
                    <a:pt x="52" y="41"/>
                  </a:cubicBezTo>
                  <a:cubicBezTo>
                    <a:pt x="52" y="40"/>
                    <a:pt x="52" y="40"/>
                    <a:pt x="52" y="40"/>
                  </a:cubicBezTo>
                  <a:cubicBezTo>
                    <a:pt x="52" y="40"/>
                    <a:pt x="52" y="40"/>
                    <a:pt x="52" y="40"/>
                  </a:cubicBezTo>
                  <a:cubicBezTo>
                    <a:pt x="52" y="39"/>
                    <a:pt x="52" y="39"/>
                    <a:pt x="52" y="38"/>
                  </a:cubicBezTo>
                  <a:cubicBezTo>
                    <a:pt x="52" y="38"/>
                    <a:pt x="52" y="37"/>
                    <a:pt x="52" y="37"/>
                  </a:cubicBezTo>
                  <a:cubicBezTo>
                    <a:pt x="52" y="37"/>
                    <a:pt x="52" y="37"/>
                    <a:pt x="52" y="37"/>
                  </a:cubicBezTo>
                  <a:cubicBezTo>
                    <a:pt x="52" y="36"/>
                    <a:pt x="52" y="36"/>
                    <a:pt x="52" y="35"/>
                  </a:cubicBezTo>
                  <a:cubicBezTo>
                    <a:pt x="52" y="35"/>
                    <a:pt x="52" y="34"/>
                    <a:pt x="52" y="34"/>
                  </a:cubicBezTo>
                  <a:cubicBezTo>
                    <a:pt x="52" y="33"/>
                    <a:pt x="52" y="33"/>
                    <a:pt x="52" y="33"/>
                  </a:cubicBezTo>
                  <a:cubicBezTo>
                    <a:pt x="53" y="32"/>
                    <a:pt x="53" y="32"/>
                    <a:pt x="53" y="32"/>
                  </a:cubicBezTo>
                  <a:cubicBezTo>
                    <a:pt x="53" y="31"/>
                    <a:pt x="53" y="31"/>
                    <a:pt x="53" y="31"/>
                  </a:cubicBezTo>
                  <a:cubicBezTo>
                    <a:pt x="54" y="31"/>
                    <a:pt x="54" y="31"/>
                    <a:pt x="54" y="31"/>
                  </a:cubicBezTo>
                  <a:cubicBezTo>
                    <a:pt x="54" y="31"/>
                    <a:pt x="54" y="31"/>
                    <a:pt x="54" y="31"/>
                  </a:cubicBezTo>
                  <a:cubicBezTo>
                    <a:pt x="54" y="31"/>
                    <a:pt x="54" y="31"/>
                    <a:pt x="54" y="31"/>
                  </a:cubicBezTo>
                  <a:cubicBezTo>
                    <a:pt x="55" y="32"/>
                    <a:pt x="55" y="32"/>
                    <a:pt x="55" y="32"/>
                  </a:cubicBezTo>
                  <a:cubicBezTo>
                    <a:pt x="55" y="32"/>
                    <a:pt x="55" y="32"/>
                    <a:pt x="55" y="32"/>
                  </a:cubicBezTo>
                  <a:cubicBezTo>
                    <a:pt x="55" y="33"/>
                    <a:pt x="55" y="33"/>
                    <a:pt x="55" y="33"/>
                  </a:cubicBezTo>
                  <a:cubicBezTo>
                    <a:pt x="55" y="33"/>
                    <a:pt x="55" y="33"/>
                    <a:pt x="55" y="33"/>
                  </a:cubicBezTo>
                  <a:cubicBezTo>
                    <a:pt x="55" y="33"/>
                    <a:pt x="55" y="33"/>
                    <a:pt x="55" y="33"/>
                  </a:cubicBezTo>
                  <a:cubicBezTo>
                    <a:pt x="55" y="33"/>
                    <a:pt x="55" y="33"/>
                    <a:pt x="55" y="33"/>
                  </a:cubicBezTo>
                  <a:cubicBezTo>
                    <a:pt x="55" y="33"/>
                    <a:pt x="55" y="33"/>
                    <a:pt x="55" y="33"/>
                  </a:cubicBezTo>
                  <a:cubicBezTo>
                    <a:pt x="55" y="34"/>
                    <a:pt x="55" y="34"/>
                    <a:pt x="55" y="34"/>
                  </a:cubicBezTo>
                  <a:cubicBezTo>
                    <a:pt x="55" y="34"/>
                    <a:pt x="55" y="34"/>
                    <a:pt x="55" y="34"/>
                  </a:cubicBezTo>
                  <a:cubicBezTo>
                    <a:pt x="55" y="34"/>
                    <a:pt x="55" y="34"/>
                    <a:pt x="55" y="34"/>
                  </a:cubicBezTo>
                  <a:cubicBezTo>
                    <a:pt x="55" y="34"/>
                    <a:pt x="55" y="34"/>
                    <a:pt x="55" y="34"/>
                  </a:cubicBezTo>
                  <a:cubicBezTo>
                    <a:pt x="55" y="35"/>
                    <a:pt x="55" y="35"/>
                    <a:pt x="55" y="35"/>
                  </a:cubicBezTo>
                  <a:cubicBezTo>
                    <a:pt x="56" y="35"/>
                    <a:pt x="56" y="35"/>
                    <a:pt x="57" y="35"/>
                  </a:cubicBezTo>
                  <a:cubicBezTo>
                    <a:pt x="57" y="34"/>
                    <a:pt x="58" y="34"/>
                    <a:pt x="58" y="34"/>
                  </a:cubicBezTo>
                  <a:cubicBezTo>
                    <a:pt x="58" y="30"/>
                    <a:pt x="58" y="30"/>
                    <a:pt x="58" y="30"/>
                  </a:cubicBezTo>
                  <a:cubicBezTo>
                    <a:pt x="57" y="30"/>
                    <a:pt x="56" y="30"/>
                    <a:pt x="55" y="30"/>
                  </a:cubicBezTo>
                  <a:cubicBezTo>
                    <a:pt x="54" y="30"/>
                    <a:pt x="53" y="30"/>
                    <a:pt x="53" y="30"/>
                  </a:cubicBezTo>
                  <a:cubicBezTo>
                    <a:pt x="51" y="29"/>
                    <a:pt x="51" y="29"/>
                    <a:pt x="51" y="29"/>
                  </a:cubicBezTo>
                  <a:cubicBezTo>
                    <a:pt x="51" y="30"/>
                    <a:pt x="51" y="30"/>
                    <a:pt x="51" y="30"/>
                  </a:cubicBezTo>
                  <a:cubicBezTo>
                    <a:pt x="51" y="30"/>
                    <a:pt x="51" y="30"/>
                    <a:pt x="51" y="30"/>
                  </a:cubicBezTo>
                  <a:cubicBezTo>
                    <a:pt x="51" y="30"/>
                    <a:pt x="51" y="31"/>
                    <a:pt x="51" y="31"/>
                  </a:cubicBezTo>
                  <a:cubicBezTo>
                    <a:pt x="51" y="31"/>
                    <a:pt x="51" y="31"/>
                    <a:pt x="51" y="31"/>
                  </a:cubicBezTo>
                  <a:cubicBezTo>
                    <a:pt x="50" y="31"/>
                    <a:pt x="50" y="32"/>
                    <a:pt x="50" y="32"/>
                  </a:cubicBezTo>
                  <a:cubicBezTo>
                    <a:pt x="50" y="33"/>
                    <a:pt x="50" y="33"/>
                    <a:pt x="50" y="34"/>
                  </a:cubicBezTo>
                  <a:cubicBezTo>
                    <a:pt x="50" y="34"/>
                    <a:pt x="50" y="35"/>
                    <a:pt x="50" y="35"/>
                  </a:cubicBezTo>
                  <a:cubicBezTo>
                    <a:pt x="50" y="36"/>
                    <a:pt x="50" y="37"/>
                    <a:pt x="49" y="37"/>
                  </a:cubicBezTo>
                  <a:cubicBezTo>
                    <a:pt x="49" y="38"/>
                    <a:pt x="49" y="39"/>
                    <a:pt x="49" y="39"/>
                  </a:cubicBezTo>
                  <a:cubicBezTo>
                    <a:pt x="49" y="40"/>
                    <a:pt x="49" y="41"/>
                    <a:pt x="49" y="41"/>
                  </a:cubicBezTo>
                  <a:cubicBezTo>
                    <a:pt x="49" y="42"/>
                    <a:pt x="49" y="42"/>
                    <a:pt x="49" y="42"/>
                  </a:cubicBezTo>
                  <a:cubicBezTo>
                    <a:pt x="49" y="43"/>
                    <a:pt x="49" y="44"/>
                    <a:pt x="49" y="45"/>
                  </a:cubicBezTo>
                  <a:cubicBezTo>
                    <a:pt x="49" y="46"/>
                    <a:pt x="49" y="46"/>
                    <a:pt x="49" y="46"/>
                  </a:cubicBezTo>
                  <a:cubicBezTo>
                    <a:pt x="49" y="47"/>
                    <a:pt x="49" y="47"/>
                    <a:pt x="49" y="47"/>
                  </a:cubicBezTo>
                  <a:cubicBezTo>
                    <a:pt x="49" y="47"/>
                    <a:pt x="49" y="47"/>
                    <a:pt x="49" y="47"/>
                  </a:cubicBezTo>
                  <a:cubicBezTo>
                    <a:pt x="49" y="50"/>
                    <a:pt x="49" y="50"/>
                    <a:pt x="49" y="50"/>
                  </a:cubicBezTo>
                  <a:cubicBezTo>
                    <a:pt x="49" y="50"/>
                    <a:pt x="49" y="50"/>
                    <a:pt x="49" y="50"/>
                  </a:cubicBezTo>
                  <a:cubicBezTo>
                    <a:pt x="49" y="51"/>
                    <a:pt x="49" y="51"/>
                    <a:pt x="49" y="51"/>
                  </a:cubicBezTo>
                  <a:cubicBezTo>
                    <a:pt x="49" y="51"/>
                    <a:pt x="49" y="51"/>
                    <a:pt x="49" y="51"/>
                  </a:cubicBezTo>
                  <a:cubicBezTo>
                    <a:pt x="49" y="52"/>
                    <a:pt x="49" y="52"/>
                    <a:pt x="49" y="52"/>
                  </a:cubicBezTo>
                  <a:cubicBezTo>
                    <a:pt x="49" y="52"/>
                    <a:pt x="49" y="52"/>
                    <a:pt x="49" y="52"/>
                  </a:cubicBezTo>
                  <a:cubicBezTo>
                    <a:pt x="48" y="52"/>
                    <a:pt x="48" y="52"/>
                    <a:pt x="48" y="52"/>
                  </a:cubicBezTo>
                  <a:cubicBezTo>
                    <a:pt x="48" y="52"/>
                    <a:pt x="48" y="52"/>
                    <a:pt x="48" y="52"/>
                  </a:cubicBezTo>
                  <a:cubicBezTo>
                    <a:pt x="48" y="52"/>
                    <a:pt x="48" y="52"/>
                    <a:pt x="48" y="52"/>
                  </a:cubicBezTo>
                  <a:cubicBezTo>
                    <a:pt x="47" y="52"/>
                    <a:pt x="47" y="52"/>
                    <a:pt x="47" y="52"/>
                  </a:cubicBezTo>
                  <a:cubicBezTo>
                    <a:pt x="46" y="52"/>
                    <a:pt x="46" y="52"/>
                    <a:pt x="46" y="52"/>
                  </a:cubicBezTo>
                  <a:cubicBezTo>
                    <a:pt x="46" y="51"/>
                    <a:pt x="46" y="51"/>
                    <a:pt x="46" y="51"/>
                  </a:cubicBezTo>
                  <a:cubicBezTo>
                    <a:pt x="46" y="50"/>
                    <a:pt x="46" y="49"/>
                    <a:pt x="46" y="49"/>
                  </a:cubicBezTo>
                  <a:cubicBezTo>
                    <a:pt x="46" y="47"/>
                    <a:pt x="46" y="47"/>
                    <a:pt x="46" y="47"/>
                  </a:cubicBezTo>
                  <a:cubicBezTo>
                    <a:pt x="46" y="47"/>
                    <a:pt x="46" y="46"/>
                    <a:pt x="46" y="46"/>
                  </a:cubicBezTo>
                  <a:cubicBezTo>
                    <a:pt x="46" y="46"/>
                    <a:pt x="46" y="46"/>
                    <a:pt x="46" y="46"/>
                  </a:cubicBezTo>
                  <a:cubicBezTo>
                    <a:pt x="46" y="46"/>
                    <a:pt x="46" y="45"/>
                    <a:pt x="46" y="45"/>
                  </a:cubicBezTo>
                  <a:cubicBezTo>
                    <a:pt x="46" y="44"/>
                    <a:pt x="46" y="44"/>
                    <a:pt x="46" y="43"/>
                  </a:cubicBezTo>
                  <a:cubicBezTo>
                    <a:pt x="46" y="42"/>
                    <a:pt x="46" y="41"/>
                    <a:pt x="46" y="41"/>
                  </a:cubicBezTo>
                  <a:cubicBezTo>
                    <a:pt x="46" y="40"/>
                    <a:pt x="46" y="39"/>
                    <a:pt x="46" y="39"/>
                  </a:cubicBezTo>
                  <a:cubicBezTo>
                    <a:pt x="46" y="39"/>
                    <a:pt x="46" y="39"/>
                    <a:pt x="46" y="39"/>
                  </a:cubicBezTo>
                  <a:cubicBezTo>
                    <a:pt x="46" y="38"/>
                    <a:pt x="46" y="37"/>
                    <a:pt x="46" y="37"/>
                  </a:cubicBezTo>
                  <a:cubicBezTo>
                    <a:pt x="46" y="36"/>
                    <a:pt x="46" y="35"/>
                    <a:pt x="47" y="34"/>
                  </a:cubicBezTo>
                  <a:cubicBezTo>
                    <a:pt x="47" y="34"/>
                    <a:pt x="47" y="34"/>
                    <a:pt x="47" y="34"/>
                  </a:cubicBezTo>
                  <a:cubicBezTo>
                    <a:pt x="47" y="33"/>
                    <a:pt x="47" y="33"/>
                    <a:pt x="47" y="32"/>
                  </a:cubicBezTo>
                  <a:cubicBezTo>
                    <a:pt x="47" y="31"/>
                    <a:pt x="47" y="31"/>
                    <a:pt x="47" y="30"/>
                  </a:cubicBezTo>
                  <a:cubicBezTo>
                    <a:pt x="47" y="30"/>
                    <a:pt x="47" y="30"/>
                    <a:pt x="47" y="30"/>
                  </a:cubicBezTo>
                  <a:cubicBezTo>
                    <a:pt x="48" y="30"/>
                    <a:pt x="48" y="29"/>
                    <a:pt x="48" y="28"/>
                  </a:cubicBezTo>
                  <a:cubicBezTo>
                    <a:pt x="48" y="28"/>
                    <a:pt x="49" y="27"/>
                    <a:pt x="49" y="26"/>
                  </a:cubicBezTo>
                  <a:cubicBezTo>
                    <a:pt x="49" y="26"/>
                    <a:pt x="49" y="25"/>
                    <a:pt x="49" y="25"/>
                  </a:cubicBezTo>
                  <a:cubicBezTo>
                    <a:pt x="49" y="25"/>
                    <a:pt x="49" y="25"/>
                    <a:pt x="49" y="25"/>
                  </a:cubicBezTo>
                  <a:cubicBezTo>
                    <a:pt x="49" y="25"/>
                    <a:pt x="49" y="24"/>
                    <a:pt x="49" y="24"/>
                  </a:cubicBezTo>
                  <a:cubicBezTo>
                    <a:pt x="48" y="24"/>
                    <a:pt x="48" y="23"/>
                    <a:pt x="48" y="22"/>
                  </a:cubicBezTo>
                  <a:cubicBezTo>
                    <a:pt x="48" y="22"/>
                    <a:pt x="48" y="22"/>
                    <a:pt x="48" y="22"/>
                  </a:cubicBezTo>
                  <a:cubicBezTo>
                    <a:pt x="48" y="22"/>
                    <a:pt x="49" y="21"/>
                    <a:pt x="49" y="20"/>
                  </a:cubicBezTo>
                  <a:cubicBezTo>
                    <a:pt x="49" y="20"/>
                    <a:pt x="49" y="19"/>
                    <a:pt x="50" y="19"/>
                  </a:cubicBezTo>
                  <a:cubicBezTo>
                    <a:pt x="50" y="19"/>
                    <a:pt x="50" y="19"/>
                    <a:pt x="50" y="19"/>
                  </a:cubicBezTo>
                  <a:cubicBezTo>
                    <a:pt x="50" y="19"/>
                    <a:pt x="50" y="18"/>
                    <a:pt x="51" y="18"/>
                  </a:cubicBezTo>
                  <a:cubicBezTo>
                    <a:pt x="52" y="18"/>
                    <a:pt x="52" y="17"/>
                    <a:pt x="53" y="17"/>
                  </a:cubicBezTo>
                  <a:cubicBezTo>
                    <a:pt x="53" y="17"/>
                    <a:pt x="53" y="17"/>
                    <a:pt x="53" y="17"/>
                  </a:cubicBezTo>
                  <a:cubicBezTo>
                    <a:pt x="54" y="17"/>
                    <a:pt x="54" y="17"/>
                    <a:pt x="55" y="17"/>
                  </a:cubicBezTo>
                  <a:cubicBezTo>
                    <a:pt x="56" y="17"/>
                    <a:pt x="57" y="16"/>
                    <a:pt x="58" y="16"/>
                  </a:cubicBezTo>
                  <a:cubicBezTo>
                    <a:pt x="59" y="14"/>
                    <a:pt x="59" y="14"/>
                    <a:pt x="59" y="14"/>
                  </a:cubicBezTo>
                  <a:cubicBezTo>
                    <a:pt x="56" y="14"/>
                    <a:pt x="54" y="14"/>
                    <a:pt x="52" y="14"/>
                  </a:cubicBezTo>
                  <a:cubicBezTo>
                    <a:pt x="50" y="14"/>
                    <a:pt x="49" y="15"/>
                    <a:pt x="49" y="15"/>
                  </a:cubicBezTo>
                  <a:cubicBezTo>
                    <a:pt x="48" y="15"/>
                    <a:pt x="48" y="15"/>
                    <a:pt x="47" y="15"/>
                  </a:cubicBezTo>
                  <a:cubicBezTo>
                    <a:pt x="47" y="15"/>
                    <a:pt x="46" y="15"/>
                    <a:pt x="46" y="15"/>
                  </a:cubicBezTo>
                  <a:cubicBezTo>
                    <a:pt x="46" y="15"/>
                    <a:pt x="46" y="15"/>
                    <a:pt x="46" y="15"/>
                  </a:cubicBezTo>
                  <a:cubicBezTo>
                    <a:pt x="45" y="15"/>
                    <a:pt x="45" y="15"/>
                    <a:pt x="45" y="14"/>
                  </a:cubicBezTo>
                  <a:cubicBezTo>
                    <a:pt x="44" y="14"/>
                    <a:pt x="44" y="14"/>
                    <a:pt x="44" y="14"/>
                  </a:cubicBezTo>
                  <a:cubicBezTo>
                    <a:pt x="44" y="13"/>
                    <a:pt x="44" y="13"/>
                    <a:pt x="44" y="13"/>
                  </a:cubicBezTo>
                  <a:cubicBezTo>
                    <a:pt x="44" y="13"/>
                    <a:pt x="44" y="13"/>
                    <a:pt x="44" y="13"/>
                  </a:cubicBezTo>
                  <a:cubicBezTo>
                    <a:pt x="44" y="12"/>
                    <a:pt x="44" y="12"/>
                    <a:pt x="44" y="12"/>
                  </a:cubicBezTo>
                  <a:cubicBezTo>
                    <a:pt x="45" y="12"/>
                    <a:pt x="45" y="12"/>
                    <a:pt x="45" y="12"/>
                  </a:cubicBezTo>
                  <a:cubicBezTo>
                    <a:pt x="45" y="12"/>
                    <a:pt x="45" y="12"/>
                    <a:pt x="45" y="12"/>
                  </a:cubicBezTo>
                  <a:cubicBezTo>
                    <a:pt x="45" y="12"/>
                    <a:pt x="45" y="12"/>
                    <a:pt x="45" y="12"/>
                  </a:cubicBezTo>
                  <a:cubicBezTo>
                    <a:pt x="46" y="12"/>
                    <a:pt x="46" y="12"/>
                    <a:pt x="46" y="12"/>
                  </a:cubicBezTo>
                  <a:cubicBezTo>
                    <a:pt x="47" y="11"/>
                    <a:pt x="47" y="11"/>
                    <a:pt x="47" y="11"/>
                  </a:cubicBezTo>
                  <a:cubicBezTo>
                    <a:pt x="51" y="11"/>
                    <a:pt x="51" y="11"/>
                    <a:pt x="51" y="11"/>
                  </a:cubicBezTo>
                  <a:cubicBezTo>
                    <a:pt x="51" y="11"/>
                    <a:pt x="51" y="11"/>
                    <a:pt x="51" y="11"/>
                  </a:cubicBezTo>
                  <a:cubicBezTo>
                    <a:pt x="55" y="11"/>
                    <a:pt x="55" y="11"/>
                    <a:pt x="55" y="11"/>
                  </a:cubicBezTo>
                  <a:lnTo>
                    <a:pt x="59" y="11"/>
                  </a:lnTo>
                  <a:close/>
                  <a:moveTo>
                    <a:pt x="59" y="11"/>
                  </a:moveTo>
                  <a:cubicBezTo>
                    <a:pt x="59" y="11"/>
                    <a:pt x="59" y="11"/>
                    <a:pt x="59" y="11"/>
                  </a:cubicBezTo>
                  <a:cubicBezTo>
                    <a:pt x="59" y="12"/>
                    <a:pt x="59" y="12"/>
                    <a:pt x="59" y="12"/>
                  </a:cubicBezTo>
                  <a:cubicBezTo>
                    <a:pt x="59" y="12"/>
                    <a:pt x="59" y="12"/>
                    <a:pt x="59" y="12"/>
                  </a:cubicBezTo>
                  <a:cubicBezTo>
                    <a:pt x="55" y="12"/>
                    <a:pt x="55" y="12"/>
                    <a:pt x="55" y="12"/>
                  </a:cubicBezTo>
                  <a:cubicBezTo>
                    <a:pt x="55" y="12"/>
                    <a:pt x="55" y="12"/>
                    <a:pt x="55" y="12"/>
                  </a:cubicBezTo>
                  <a:cubicBezTo>
                    <a:pt x="51" y="12"/>
                    <a:pt x="51" y="12"/>
                    <a:pt x="51" y="12"/>
                  </a:cubicBezTo>
                  <a:cubicBezTo>
                    <a:pt x="47" y="12"/>
                    <a:pt x="47" y="12"/>
                    <a:pt x="47" y="12"/>
                  </a:cubicBezTo>
                  <a:cubicBezTo>
                    <a:pt x="47" y="12"/>
                    <a:pt x="47" y="12"/>
                    <a:pt x="47" y="12"/>
                  </a:cubicBezTo>
                  <a:cubicBezTo>
                    <a:pt x="46" y="12"/>
                    <a:pt x="46" y="12"/>
                    <a:pt x="46" y="12"/>
                  </a:cubicBezTo>
                  <a:cubicBezTo>
                    <a:pt x="46" y="12"/>
                    <a:pt x="46" y="12"/>
                    <a:pt x="46" y="12"/>
                  </a:cubicBezTo>
                  <a:cubicBezTo>
                    <a:pt x="46" y="12"/>
                    <a:pt x="46" y="12"/>
                    <a:pt x="46" y="12"/>
                  </a:cubicBezTo>
                  <a:cubicBezTo>
                    <a:pt x="45" y="12"/>
                    <a:pt x="45" y="12"/>
                    <a:pt x="45" y="12"/>
                  </a:cubicBezTo>
                  <a:cubicBezTo>
                    <a:pt x="45" y="12"/>
                    <a:pt x="45" y="12"/>
                    <a:pt x="45" y="12"/>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4"/>
                    <a:pt x="45" y="14"/>
                    <a:pt x="45" y="14"/>
                  </a:cubicBezTo>
                  <a:cubicBezTo>
                    <a:pt x="45" y="14"/>
                    <a:pt x="46" y="14"/>
                    <a:pt x="46" y="14"/>
                  </a:cubicBezTo>
                  <a:cubicBezTo>
                    <a:pt x="46" y="14"/>
                    <a:pt x="46" y="14"/>
                    <a:pt x="46" y="14"/>
                  </a:cubicBezTo>
                  <a:cubicBezTo>
                    <a:pt x="46" y="14"/>
                    <a:pt x="47" y="14"/>
                    <a:pt x="47" y="14"/>
                  </a:cubicBezTo>
                  <a:cubicBezTo>
                    <a:pt x="47" y="14"/>
                    <a:pt x="48" y="14"/>
                    <a:pt x="49" y="14"/>
                  </a:cubicBezTo>
                  <a:cubicBezTo>
                    <a:pt x="49" y="14"/>
                    <a:pt x="50" y="14"/>
                    <a:pt x="52" y="14"/>
                  </a:cubicBezTo>
                  <a:cubicBezTo>
                    <a:pt x="54" y="14"/>
                    <a:pt x="56" y="14"/>
                    <a:pt x="59" y="13"/>
                  </a:cubicBezTo>
                  <a:cubicBezTo>
                    <a:pt x="59" y="13"/>
                    <a:pt x="59" y="13"/>
                    <a:pt x="59" y="13"/>
                  </a:cubicBezTo>
                  <a:cubicBezTo>
                    <a:pt x="59" y="14"/>
                    <a:pt x="59" y="14"/>
                    <a:pt x="59" y="14"/>
                  </a:cubicBezTo>
                  <a:cubicBezTo>
                    <a:pt x="59" y="17"/>
                    <a:pt x="59" y="17"/>
                    <a:pt x="59" y="17"/>
                  </a:cubicBezTo>
                  <a:cubicBezTo>
                    <a:pt x="59" y="17"/>
                    <a:pt x="59" y="17"/>
                    <a:pt x="59" y="17"/>
                  </a:cubicBezTo>
                  <a:cubicBezTo>
                    <a:pt x="59" y="17"/>
                    <a:pt x="59" y="17"/>
                    <a:pt x="59" y="17"/>
                  </a:cubicBezTo>
                  <a:cubicBezTo>
                    <a:pt x="58" y="17"/>
                    <a:pt x="56" y="17"/>
                    <a:pt x="56" y="17"/>
                  </a:cubicBezTo>
                  <a:cubicBezTo>
                    <a:pt x="55" y="17"/>
                    <a:pt x="54" y="18"/>
                    <a:pt x="53" y="18"/>
                  </a:cubicBezTo>
                  <a:cubicBezTo>
                    <a:pt x="52" y="18"/>
                    <a:pt x="52" y="18"/>
                    <a:pt x="51" y="18"/>
                  </a:cubicBezTo>
                  <a:cubicBezTo>
                    <a:pt x="51" y="19"/>
                    <a:pt x="50" y="19"/>
                    <a:pt x="50" y="19"/>
                  </a:cubicBezTo>
                  <a:cubicBezTo>
                    <a:pt x="50" y="20"/>
                    <a:pt x="50" y="20"/>
                    <a:pt x="49" y="21"/>
                  </a:cubicBezTo>
                  <a:cubicBezTo>
                    <a:pt x="49" y="21"/>
                    <a:pt x="49" y="21"/>
                    <a:pt x="49" y="21"/>
                  </a:cubicBezTo>
                  <a:cubicBezTo>
                    <a:pt x="49" y="21"/>
                    <a:pt x="49" y="22"/>
                    <a:pt x="49" y="22"/>
                  </a:cubicBezTo>
                  <a:cubicBezTo>
                    <a:pt x="49" y="23"/>
                    <a:pt x="49" y="24"/>
                    <a:pt x="49" y="24"/>
                  </a:cubicBezTo>
                  <a:cubicBezTo>
                    <a:pt x="49" y="24"/>
                    <a:pt x="49" y="25"/>
                    <a:pt x="49" y="25"/>
                  </a:cubicBezTo>
                  <a:cubicBezTo>
                    <a:pt x="49" y="25"/>
                    <a:pt x="50" y="26"/>
                    <a:pt x="50" y="26"/>
                  </a:cubicBezTo>
                  <a:cubicBezTo>
                    <a:pt x="50" y="26"/>
                    <a:pt x="50" y="26"/>
                    <a:pt x="50" y="26"/>
                  </a:cubicBezTo>
                  <a:cubicBezTo>
                    <a:pt x="50" y="26"/>
                    <a:pt x="50" y="26"/>
                    <a:pt x="50" y="26"/>
                  </a:cubicBezTo>
                  <a:cubicBezTo>
                    <a:pt x="49" y="27"/>
                    <a:pt x="49" y="28"/>
                    <a:pt x="49" y="29"/>
                  </a:cubicBezTo>
                  <a:cubicBezTo>
                    <a:pt x="48" y="29"/>
                    <a:pt x="48" y="30"/>
                    <a:pt x="48" y="30"/>
                  </a:cubicBezTo>
                  <a:cubicBezTo>
                    <a:pt x="48" y="31"/>
                    <a:pt x="48" y="31"/>
                    <a:pt x="48" y="32"/>
                  </a:cubicBezTo>
                  <a:cubicBezTo>
                    <a:pt x="47" y="33"/>
                    <a:pt x="47" y="33"/>
                    <a:pt x="47" y="34"/>
                  </a:cubicBezTo>
                  <a:cubicBezTo>
                    <a:pt x="47" y="35"/>
                    <a:pt x="47" y="36"/>
                    <a:pt x="47" y="37"/>
                  </a:cubicBezTo>
                  <a:cubicBezTo>
                    <a:pt x="47" y="37"/>
                    <a:pt x="47" y="38"/>
                    <a:pt x="47" y="39"/>
                  </a:cubicBezTo>
                  <a:cubicBezTo>
                    <a:pt x="47" y="39"/>
                    <a:pt x="47" y="40"/>
                    <a:pt x="47" y="41"/>
                  </a:cubicBezTo>
                  <a:cubicBezTo>
                    <a:pt x="47" y="41"/>
                    <a:pt x="47" y="42"/>
                    <a:pt x="47" y="43"/>
                  </a:cubicBezTo>
                  <a:cubicBezTo>
                    <a:pt x="47" y="43"/>
                    <a:pt x="47" y="43"/>
                    <a:pt x="47" y="43"/>
                  </a:cubicBezTo>
                  <a:cubicBezTo>
                    <a:pt x="47" y="44"/>
                    <a:pt x="47" y="44"/>
                    <a:pt x="47" y="45"/>
                  </a:cubicBezTo>
                  <a:cubicBezTo>
                    <a:pt x="47" y="45"/>
                    <a:pt x="47" y="46"/>
                    <a:pt x="47" y="46"/>
                  </a:cubicBezTo>
                  <a:cubicBezTo>
                    <a:pt x="47" y="46"/>
                    <a:pt x="47" y="46"/>
                    <a:pt x="47" y="46"/>
                  </a:cubicBezTo>
                  <a:cubicBezTo>
                    <a:pt x="47" y="46"/>
                    <a:pt x="47" y="47"/>
                    <a:pt x="47" y="47"/>
                  </a:cubicBezTo>
                  <a:cubicBezTo>
                    <a:pt x="47" y="49"/>
                    <a:pt x="47" y="49"/>
                    <a:pt x="47" y="49"/>
                  </a:cubicBezTo>
                  <a:cubicBezTo>
                    <a:pt x="47" y="49"/>
                    <a:pt x="47" y="50"/>
                    <a:pt x="47" y="50"/>
                  </a:cubicBezTo>
                  <a:cubicBezTo>
                    <a:pt x="47" y="51"/>
                    <a:pt x="47" y="51"/>
                    <a:pt x="47" y="51"/>
                  </a:cubicBezTo>
                  <a:cubicBezTo>
                    <a:pt x="47" y="51"/>
                    <a:pt x="47" y="51"/>
                    <a:pt x="47" y="51"/>
                  </a:cubicBezTo>
                  <a:cubicBezTo>
                    <a:pt x="47" y="52"/>
                    <a:pt x="47" y="52"/>
                    <a:pt x="47" y="52"/>
                  </a:cubicBezTo>
                  <a:cubicBezTo>
                    <a:pt x="48" y="52"/>
                    <a:pt x="48" y="52"/>
                    <a:pt x="48" y="52"/>
                  </a:cubicBezTo>
                  <a:cubicBezTo>
                    <a:pt x="48" y="52"/>
                    <a:pt x="48" y="52"/>
                    <a:pt x="48" y="52"/>
                  </a:cubicBezTo>
                  <a:cubicBezTo>
                    <a:pt x="48" y="52"/>
                    <a:pt x="48" y="52"/>
                    <a:pt x="48" y="52"/>
                  </a:cubicBezTo>
                  <a:cubicBezTo>
                    <a:pt x="48" y="51"/>
                    <a:pt x="48" y="51"/>
                    <a:pt x="48" y="51"/>
                  </a:cubicBezTo>
                  <a:cubicBezTo>
                    <a:pt x="49" y="51"/>
                    <a:pt x="49" y="51"/>
                    <a:pt x="49" y="51"/>
                  </a:cubicBezTo>
                  <a:cubicBezTo>
                    <a:pt x="49" y="50"/>
                    <a:pt x="49" y="50"/>
                    <a:pt x="49" y="50"/>
                  </a:cubicBezTo>
                  <a:cubicBezTo>
                    <a:pt x="48" y="47"/>
                    <a:pt x="48" y="47"/>
                    <a:pt x="48" y="47"/>
                  </a:cubicBezTo>
                  <a:cubicBezTo>
                    <a:pt x="48" y="47"/>
                    <a:pt x="48" y="47"/>
                    <a:pt x="48" y="46"/>
                  </a:cubicBezTo>
                  <a:cubicBezTo>
                    <a:pt x="48" y="46"/>
                    <a:pt x="48" y="46"/>
                    <a:pt x="48" y="46"/>
                  </a:cubicBezTo>
                  <a:cubicBezTo>
                    <a:pt x="48" y="45"/>
                    <a:pt x="48" y="45"/>
                    <a:pt x="48" y="45"/>
                  </a:cubicBezTo>
                  <a:cubicBezTo>
                    <a:pt x="48" y="45"/>
                    <a:pt x="48" y="45"/>
                    <a:pt x="48" y="45"/>
                  </a:cubicBezTo>
                  <a:cubicBezTo>
                    <a:pt x="49" y="44"/>
                    <a:pt x="49" y="43"/>
                    <a:pt x="49" y="42"/>
                  </a:cubicBezTo>
                  <a:cubicBezTo>
                    <a:pt x="49" y="41"/>
                    <a:pt x="49" y="41"/>
                    <a:pt x="49" y="41"/>
                  </a:cubicBezTo>
                  <a:cubicBezTo>
                    <a:pt x="49" y="41"/>
                    <a:pt x="49" y="40"/>
                    <a:pt x="49" y="39"/>
                  </a:cubicBezTo>
                  <a:cubicBezTo>
                    <a:pt x="49" y="39"/>
                    <a:pt x="49" y="38"/>
                    <a:pt x="49" y="37"/>
                  </a:cubicBezTo>
                  <a:cubicBezTo>
                    <a:pt x="49" y="36"/>
                    <a:pt x="49" y="36"/>
                    <a:pt x="49" y="35"/>
                  </a:cubicBezTo>
                  <a:cubicBezTo>
                    <a:pt x="49" y="34"/>
                    <a:pt x="49" y="34"/>
                    <a:pt x="49" y="33"/>
                  </a:cubicBezTo>
                  <a:cubicBezTo>
                    <a:pt x="49" y="33"/>
                    <a:pt x="49" y="33"/>
                    <a:pt x="49" y="33"/>
                  </a:cubicBezTo>
                  <a:cubicBezTo>
                    <a:pt x="49" y="33"/>
                    <a:pt x="49" y="32"/>
                    <a:pt x="50" y="32"/>
                  </a:cubicBezTo>
                  <a:cubicBezTo>
                    <a:pt x="50" y="32"/>
                    <a:pt x="50" y="31"/>
                    <a:pt x="50" y="31"/>
                  </a:cubicBezTo>
                  <a:cubicBezTo>
                    <a:pt x="50" y="30"/>
                    <a:pt x="50" y="30"/>
                    <a:pt x="50" y="30"/>
                  </a:cubicBezTo>
                  <a:cubicBezTo>
                    <a:pt x="50" y="29"/>
                    <a:pt x="51" y="29"/>
                    <a:pt x="51" y="28"/>
                  </a:cubicBezTo>
                  <a:cubicBezTo>
                    <a:pt x="51" y="28"/>
                    <a:pt x="51" y="28"/>
                    <a:pt x="51" y="28"/>
                  </a:cubicBezTo>
                  <a:cubicBezTo>
                    <a:pt x="51" y="28"/>
                    <a:pt x="51" y="28"/>
                    <a:pt x="51" y="28"/>
                  </a:cubicBezTo>
                  <a:cubicBezTo>
                    <a:pt x="53" y="29"/>
                    <a:pt x="53" y="29"/>
                    <a:pt x="53" y="29"/>
                  </a:cubicBezTo>
                  <a:cubicBezTo>
                    <a:pt x="53" y="29"/>
                    <a:pt x="53" y="29"/>
                    <a:pt x="53" y="29"/>
                  </a:cubicBezTo>
                  <a:cubicBezTo>
                    <a:pt x="53" y="29"/>
                    <a:pt x="54" y="29"/>
                    <a:pt x="55" y="29"/>
                  </a:cubicBezTo>
                  <a:cubicBezTo>
                    <a:pt x="56" y="30"/>
                    <a:pt x="57" y="30"/>
                    <a:pt x="59" y="30"/>
                  </a:cubicBezTo>
                  <a:cubicBezTo>
                    <a:pt x="59" y="30"/>
                    <a:pt x="59" y="30"/>
                    <a:pt x="59" y="30"/>
                  </a:cubicBezTo>
                  <a:cubicBezTo>
                    <a:pt x="59" y="30"/>
                    <a:pt x="59" y="30"/>
                    <a:pt x="59" y="30"/>
                  </a:cubicBezTo>
                  <a:cubicBezTo>
                    <a:pt x="59" y="35"/>
                    <a:pt x="59" y="35"/>
                    <a:pt x="59" y="35"/>
                  </a:cubicBezTo>
                  <a:cubicBezTo>
                    <a:pt x="59" y="35"/>
                    <a:pt x="59" y="35"/>
                    <a:pt x="59" y="35"/>
                  </a:cubicBezTo>
                  <a:cubicBezTo>
                    <a:pt x="59" y="35"/>
                    <a:pt x="59" y="35"/>
                    <a:pt x="59" y="35"/>
                  </a:cubicBezTo>
                  <a:cubicBezTo>
                    <a:pt x="58" y="35"/>
                    <a:pt x="57" y="35"/>
                    <a:pt x="57" y="35"/>
                  </a:cubicBezTo>
                  <a:cubicBezTo>
                    <a:pt x="56" y="35"/>
                    <a:pt x="55" y="35"/>
                    <a:pt x="55" y="35"/>
                  </a:cubicBezTo>
                  <a:cubicBezTo>
                    <a:pt x="54" y="35"/>
                    <a:pt x="54" y="35"/>
                    <a:pt x="54" y="35"/>
                  </a:cubicBezTo>
                  <a:cubicBezTo>
                    <a:pt x="54" y="35"/>
                    <a:pt x="54" y="35"/>
                    <a:pt x="54" y="35"/>
                  </a:cubicBezTo>
                  <a:cubicBezTo>
                    <a:pt x="54" y="34"/>
                    <a:pt x="54" y="34"/>
                    <a:pt x="54" y="34"/>
                  </a:cubicBezTo>
                  <a:cubicBezTo>
                    <a:pt x="54" y="34"/>
                    <a:pt x="54" y="34"/>
                    <a:pt x="54" y="34"/>
                  </a:cubicBezTo>
                  <a:cubicBezTo>
                    <a:pt x="54" y="34"/>
                    <a:pt x="54" y="34"/>
                    <a:pt x="54" y="34"/>
                  </a:cubicBezTo>
                  <a:cubicBezTo>
                    <a:pt x="54" y="34"/>
                    <a:pt x="54" y="34"/>
                    <a:pt x="54" y="34"/>
                  </a:cubicBezTo>
                  <a:cubicBezTo>
                    <a:pt x="54" y="33"/>
                    <a:pt x="54" y="33"/>
                    <a:pt x="54" y="33"/>
                  </a:cubicBezTo>
                  <a:cubicBezTo>
                    <a:pt x="54" y="33"/>
                    <a:pt x="54" y="33"/>
                    <a:pt x="54" y="33"/>
                  </a:cubicBezTo>
                  <a:cubicBezTo>
                    <a:pt x="54" y="33"/>
                    <a:pt x="54" y="33"/>
                    <a:pt x="54" y="33"/>
                  </a:cubicBezTo>
                  <a:cubicBezTo>
                    <a:pt x="54" y="33"/>
                    <a:pt x="54" y="33"/>
                    <a:pt x="54" y="33"/>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3" y="32"/>
                    <a:pt x="53" y="32"/>
                    <a:pt x="53" y="32"/>
                  </a:cubicBezTo>
                  <a:cubicBezTo>
                    <a:pt x="53" y="32"/>
                    <a:pt x="53" y="32"/>
                    <a:pt x="53" y="32"/>
                  </a:cubicBezTo>
                  <a:cubicBezTo>
                    <a:pt x="53" y="33"/>
                    <a:pt x="53" y="33"/>
                    <a:pt x="53" y="33"/>
                  </a:cubicBezTo>
                  <a:cubicBezTo>
                    <a:pt x="53" y="34"/>
                    <a:pt x="53" y="34"/>
                    <a:pt x="53" y="34"/>
                  </a:cubicBezTo>
                  <a:cubicBezTo>
                    <a:pt x="53" y="34"/>
                    <a:pt x="53" y="34"/>
                    <a:pt x="53" y="34"/>
                  </a:cubicBezTo>
                  <a:cubicBezTo>
                    <a:pt x="53" y="34"/>
                    <a:pt x="53" y="35"/>
                    <a:pt x="53" y="35"/>
                  </a:cubicBezTo>
                  <a:cubicBezTo>
                    <a:pt x="53" y="36"/>
                    <a:pt x="53" y="36"/>
                    <a:pt x="53" y="37"/>
                  </a:cubicBezTo>
                  <a:cubicBezTo>
                    <a:pt x="53" y="37"/>
                    <a:pt x="53" y="37"/>
                    <a:pt x="53" y="37"/>
                  </a:cubicBezTo>
                  <a:cubicBezTo>
                    <a:pt x="53" y="37"/>
                    <a:pt x="53" y="38"/>
                    <a:pt x="53" y="38"/>
                  </a:cubicBezTo>
                  <a:cubicBezTo>
                    <a:pt x="53" y="39"/>
                    <a:pt x="53" y="39"/>
                    <a:pt x="53" y="40"/>
                  </a:cubicBezTo>
                  <a:cubicBezTo>
                    <a:pt x="53" y="40"/>
                    <a:pt x="53" y="40"/>
                    <a:pt x="53" y="41"/>
                  </a:cubicBezTo>
                  <a:cubicBezTo>
                    <a:pt x="53" y="41"/>
                    <a:pt x="53" y="41"/>
                    <a:pt x="53" y="42"/>
                  </a:cubicBezTo>
                  <a:cubicBezTo>
                    <a:pt x="53" y="42"/>
                    <a:pt x="53" y="42"/>
                    <a:pt x="53" y="42"/>
                  </a:cubicBezTo>
                  <a:cubicBezTo>
                    <a:pt x="54" y="43"/>
                    <a:pt x="54" y="43"/>
                    <a:pt x="54" y="43"/>
                  </a:cubicBezTo>
                  <a:cubicBezTo>
                    <a:pt x="55" y="43"/>
                    <a:pt x="55" y="43"/>
                    <a:pt x="55" y="43"/>
                  </a:cubicBezTo>
                  <a:cubicBezTo>
                    <a:pt x="55" y="43"/>
                    <a:pt x="55" y="43"/>
                    <a:pt x="55" y="43"/>
                  </a:cubicBezTo>
                  <a:cubicBezTo>
                    <a:pt x="55" y="44"/>
                    <a:pt x="56" y="44"/>
                    <a:pt x="56" y="44"/>
                  </a:cubicBezTo>
                  <a:cubicBezTo>
                    <a:pt x="57" y="45"/>
                    <a:pt x="58" y="45"/>
                    <a:pt x="59" y="45"/>
                  </a:cubicBezTo>
                  <a:cubicBezTo>
                    <a:pt x="60" y="45"/>
                    <a:pt x="60" y="45"/>
                    <a:pt x="61" y="45"/>
                  </a:cubicBezTo>
                  <a:cubicBezTo>
                    <a:pt x="62" y="44"/>
                    <a:pt x="63" y="44"/>
                    <a:pt x="64" y="44"/>
                  </a:cubicBezTo>
                  <a:cubicBezTo>
                    <a:pt x="64" y="44"/>
                    <a:pt x="64" y="44"/>
                    <a:pt x="64" y="44"/>
                  </a:cubicBezTo>
                  <a:cubicBezTo>
                    <a:pt x="64" y="44"/>
                    <a:pt x="65" y="43"/>
                    <a:pt x="65" y="43"/>
                  </a:cubicBezTo>
                  <a:cubicBezTo>
                    <a:pt x="66" y="43"/>
                    <a:pt x="66" y="42"/>
                    <a:pt x="66" y="41"/>
                  </a:cubicBezTo>
                  <a:cubicBezTo>
                    <a:pt x="66" y="41"/>
                    <a:pt x="67" y="40"/>
                    <a:pt x="67" y="39"/>
                  </a:cubicBezTo>
                  <a:cubicBezTo>
                    <a:pt x="67" y="39"/>
                    <a:pt x="67" y="38"/>
                    <a:pt x="67" y="37"/>
                  </a:cubicBezTo>
                  <a:cubicBezTo>
                    <a:pt x="67" y="36"/>
                    <a:pt x="67" y="36"/>
                    <a:pt x="67" y="36"/>
                  </a:cubicBezTo>
                  <a:cubicBezTo>
                    <a:pt x="67" y="35"/>
                    <a:pt x="67" y="35"/>
                    <a:pt x="67" y="35"/>
                  </a:cubicBezTo>
                  <a:cubicBezTo>
                    <a:pt x="67" y="35"/>
                    <a:pt x="67" y="35"/>
                    <a:pt x="67" y="34"/>
                  </a:cubicBezTo>
                  <a:cubicBezTo>
                    <a:pt x="67" y="33"/>
                    <a:pt x="67" y="33"/>
                    <a:pt x="67" y="33"/>
                  </a:cubicBezTo>
                  <a:cubicBezTo>
                    <a:pt x="67" y="32"/>
                    <a:pt x="67" y="32"/>
                    <a:pt x="66" y="31"/>
                  </a:cubicBezTo>
                  <a:cubicBezTo>
                    <a:pt x="66" y="31"/>
                    <a:pt x="66" y="31"/>
                    <a:pt x="66" y="31"/>
                  </a:cubicBezTo>
                  <a:cubicBezTo>
                    <a:pt x="66" y="31"/>
                    <a:pt x="66" y="31"/>
                    <a:pt x="66" y="31"/>
                  </a:cubicBezTo>
                  <a:cubicBezTo>
                    <a:pt x="66" y="31"/>
                    <a:pt x="66" y="31"/>
                    <a:pt x="66" y="31"/>
                  </a:cubicBezTo>
                  <a:cubicBezTo>
                    <a:pt x="66" y="31"/>
                    <a:pt x="66" y="31"/>
                    <a:pt x="66" y="31"/>
                  </a:cubicBezTo>
                  <a:cubicBezTo>
                    <a:pt x="65" y="31"/>
                    <a:pt x="65" y="31"/>
                    <a:pt x="65" y="31"/>
                  </a:cubicBezTo>
                  <a:cubicBezTo>
                    <a:pt x="65" y="32"/>
                    <a:pt x="65" y="32"/>
                    <a:pt x="65" y="32"/>
                  </a:cubicBezTo>
                  <a:cubicBezTo>
                    <a:pt x="65" y="32"/>
                    <a:pt x="65" y="32"/>
                    <a:pt x="65" y="32"/>
                  </a:cubicBezTo>
                  <a:cubicBezTo>
                    <a:pt x="65" y="32"/>
                    <a:pt x="65" y="32"/>
                    <a:pt x="65" y="32"/>
                  </a:cubicBezTo>
                  <a:cubicBezTo>
                    <a:pt x="65" y="33"/>
                    <a:pt x="65" y="33"/>
                    <a:pt x="65" y="33"/>
                  </a:cubicBezTo>
                  <a:cubicBezTo>
                    <a:pt x="65" y="33"/>
                    <a:pt x="65" y="33"/>
                    <a:pt x="65" y="33"/>
                  </a:cubicBezTo>
                  <a:cubicBezTo>
                    <a:pt x="65" y="33"/>
                    <a:pt x="65" y="33"/>
                    <a:pt x="65" y="33"/>
                  </a:cubicBezTo>
                  <a:cubicBezTo>
                    <a:pt x="65" y="33"/>
                    <a:pt x="65" y="33"/>
                    <a:pt x="65" y="33"/>
                  </a:cubicBezTo>
                  <a:cubicBezTo>
                    <a:pt x="65" y="34"/>
                    <a:pt x="65" y="34"/>
                    <a:pt x="65" y="34"/>
                  </a:cubicBezTo>
                  <a:cubicBezTo>
                    <a:pt x="65" y="35"/>
                    <a:pt x="65" y="35"/>
                    <a:pt x="65" y="35"/>
                  </a:cubicBezTo>
                  <a:cubicBezTo>
                    <a:pt x="65" y="35"/>
                    <a:pt x="65" y="35"/>
                    <a:pt x="65" y="35"/>
                  </a:cubicBezTo>
                  <a:cubicBezTo>
                    <a:pt x="65" y="35"/>
                    <a:pt x="65" y="35"/>
                    <a:pt x="65" y="35"/>
                  </a:cubicBezTo>
                  <a:cubicBezTo>
                    <a:pt x="64" y="35"/>
                    <a:pt x="64" y="35"/>
                    <a:pt x="63" y="35"/>
                  </a:cubicBezTo>
                  <a:cubicBezTo>
                    <a:pt x="61" y="35"/>
                    <a:pt x="61" y="35"/>
                    <a:pt x="61" y="35"/>
                  </a:cubicBezTo>
                  <a:cubicBezTo>
                    <a:pt x="61" y="35"/>
                    <a:pt x="61" y="35"/>
                    <a:pt x="61" y="35"/>
                  </a:cubicBezTo>
                  <a:cubicBezTo>
                    <a:pt x="61" y="35"/>
                    <a:pt x="61" y="35"/>
                    <a:pt x="61" y="35"/>
                  </a:cubicBezTo>
                  <a:cubicBezTo>
                    <a:pt x="61" y="34"/>
                    <a:pt x="61" y="34"/>
                    <a:pt x="61" y="34"/>
                  </a:cubicBezTo>
                  <a:cubicBezTo>
                    <a:pt x="61" y="34"/>
                    <a:pt x="61" y="34"/>
                    <a:pt x="61" y="34"/>
                  </a:cubicBezTo>
                  <a:cubicBezTo>
                    <a:pt x="61" y="34"/>
                    <a:pt x="61" y="33"/>
                    <a:pt x="61" y="33"/>
                  </a:cubicBezTo>
                  <a:cubicBezTo>
                    <a:pt x="61" y="32"/>
                    <a:pt x="61" y="32"/>
                    <a:pt x="61" y="32"/>
                  </a:cubicBezTo>
                  <a:cubicBezTo>
                    <a:pt x="61" y="31"/>
                    <a:pt x="61" y="31"/>
                    <a:pt x="61" y="31"/>
                  </a:cubicBezTo>
                  <a:cubicBezTo>
                    <a:pt x="61" y="30"/>
                    <a:pt x="61" y="30"/>
                    <a:pt x="61" y="30"/>
                  </a:cubicBezTo>
                  <a:cubicBezTo>
                    <a:pt x="61" y="30"/>
                    <a:pt x="61" y="30"/>
                    <a:pt x="61" y="30"/>
                  </a:cubicBezTo>
                  <a:cubicBezTo>
                    <a:pt x="61" y="30"/>
                    <a:pt x="61" y="30"/>
                    <a:pt x="61" y="30"/>
                  </a:cubicBezTo>
                  <a:cubicBezTo>
                    <a:pt x="62" y="29"/>
                    <a:pt x="63" y="29"/>
                    <a:pt x="64" y="29"/>
                  </a:cubicBezTo>
                  <a:cubicBezTo>
                    <a:pt x="65" y="29"/>
                    <a:pt x="65" y="29"/>
                    <a:pt x="66" y="29"/>
                  </a:cubicBezTo>
                  <a:cubicBezTo>
                    <a:pt x="67" y="29"/>
                    <a:pt x="67" y="29"/>
                    <a:pt x="67" y="29"/>
                  </a:cubicBezTo>
                  <a:cubicBezTo>
                    <a:pt x="67" y="29"/>
                    <a:pt x="67" y="29"/>
                    <a:pt x="68" y="28"/>
                  </a:cubicBezTo>
                  <a:cubicBezTo>
                    <a:pt x="68" y="28"/>
                    <a:pt x="68" y="28"/>
                    <a:pt x="68" y="28"/>
                  </a:cubicBezTo>
                  <a:cubicBezTo>
                    <a:pt x="68" y="29"/>
                    <a:pt x="68" y="29"/>
                    <a:pt x="68" y="29"/>
                  </a:cubicBezTo>
                  <a:cubicBezTo>
                    <a:pt x="69" y="30"/>
                    <a:pt x="69" y="30"/>
                    <a:pt x="69" y="31"/>
                  </a:cubicBezTo>
                  <a:cubicBezTo>
                    <a:pt x="69" y="32"/>
                    <a:pt x="69" y="32"/>
                    <a:pt x="70" y="33"/>
                  </a:cubicBezTo>
                  <a:cubicBezTo>
                    <a:pt x="70" y="33"/>
                    <a:pt x="70" y="34"/>
                    <a:pt x="70" y="35"/>
                  </a:cubicBezTo>
                  <a:cubicBezTo>
                    <a:pt x="70" y="35"/>
                    <a:pt x="70" y="36"/>
                    <a:pt x="70" y="38"/>
                  </a:cubicBezTo>
                  <a:cubicBezTo>
                    <a:pt x="70" y="39"/>
                    <a:pt x="70" y="40"/>
                    <a:pt x="71" y="40"/>
                  </a:cubicBezTo>
                  <a:cubicBezTo>
                    <a:pt x="71" y="41"/>
                    <a:pt x="71" y="41"/>
                    <a:pt x="71" y="42"/>
                  </a:cubicBezTo>
                  <a:cubicBezTo>
                    <a:pt x="71" y="42"/>
                    <a:pt x="71" y="42"/>
                    <a:pt x="71" y="42"/>
                  </a:cubicBezTo>
                  <a:cubicBezTo>
                    <a:pt x="71" y="46"/>
                    <a:pt x="71" y="46"/>
                    <a:pt x="71" y="46"/>
                  </a:cubicBezTo>
                  <a:cubicBezTo>
                    <a:pt x="71" y="46"/>
                    <a:pt x="71" y="46"/>
                    <a:pt x="71" y="46"/>
                  </a:cubicBezTo>
                  <a:cubicBezTo>
                    <a:pt x="71" y="47"/>
                    <a:pt x="71" y="48"/>
                    <a:pt x="71" y="48"/>
                  </a:cubicBezTo>
                  <a:cubicBezTo>
                    <a:pt x="71" y="49"/>
                    <a:pt x="71" y="50"/>
                    <a:pt x="71" y="50"/>
                  </a:cubicBezTo>
                  <a:cubicBezTo>
                    <a:pt x="71" y="51"/>
                    <a:pt x="71" y="51"/>
                    <a:pt x="71" y="51"/>
                  </a:cubicBezTo>
                  <a:cubicBezTo>
                    <a:pt x="71" y="51"/>
                    <a:pt x="71" y="51"/>
                    <a:pt x="71" y="51"/>
                  </a:cubicBezTo>
                  <a:cubicBezTo>
                    <a:pt x="71" y="51"/>
                    <a:pt x="71" y="51"/>
                    <a:pt x="71" y="51"/>
                  </a:cubicBezTo>
                  <a:cubicBezTo>
                    <a:pt x="72" y="52"/>
                    <a:pt x="72" y="52"/>
                    <a:pt x="72" y="52"/>
                  </a:cubicBezTo>
                  <a:cubicBezTo>
                    <a:pt x="72" y="52"/>
                    <a:pt x="72" y="52"/>
                    <a:pt x="72" y="52"/>
                  </a:cubicBezTo>
                  <a:cubicBezTo>
                    <a:pt x="72" y="52"/>
                    <a:pt x="72" y="52"/>
                    <a:pt x="72" y="52"/>
                  </a:cubicBezTo>
                  <a:cubicBezTo>
                    <a:pt x="72" y="52"/>
                    <a:pt x="72" y="52"/>
                    <a:pt x="72" y="52"/>
                  </a:cubicBezTo>
                  <a:cubicBezTo>
                    <a:pt x="72" y="52"/>
                    <a:pt x="72" y="52"/>
                    <a:pt x="72" y="52"/>
                  </a:cubicBezTo>
                  <a:cubicBezTo>
                    <a:pt x="72" y="52"/>
                    <a:pt x="72" y="52"/>
                    <a:pt x="72" y="52"/>
                  </a:cubicBezTo>
                  <a:cubicBezTo>
                    <a:pt x="72" y="52"/>
                    <a:pt x="72" y="52"/>
                    <a:pt x="72" y="52"/>
                  </a:cubicBezTo>
                  <a:cubicBezTo>
                    <a:pt x="73" y="51"/>
                    <a:pt x="73" y="51"/>
                    <a:pt x="73" y="51"/>
                  </a:cubicBezTo>
                  <a:cubicBezTo>
                    <a:pt x="73" y="50"/>
                    <a:pt x="73" y="50"/>
                    <a:pt x="73" y="50"/>
                  </a:cubicBezTo>
                  <a:cubicBezTo>
                    <a:pt x="73" y="50"/>
                    <a:pt x="73" y="50"/>
                    <a:pt x="73" y="50"/>
                  </a:cubicBezTo>
                  <a:cubicBezTo>
                    <a:pt x="73" y="48"/>
                    <a:pt x="73" y="48"/>
                    <a:pt x="73" y="48"/>
                  </a:cubicBezTo>
                  <a:cubicBezTo>
                    <a:pt x="73" y="47"/>
                    <a:pt x="73" y="47"/>
                    <a:pt x="73" y="47"/>
                  </a:cubicBezTo>
                  <a:cubicBezTo>
                    <a:pt x="73" y="46"/>
                    <a:pt x="73" y="46"/>
                    <a:pt x="73" y="45"/>
                  </a:cubicBezTo>
                  <a:cubicBezTo>
                    <a:pt x="72" y="40"/>
                    <a:pt x="72" y="40"/>
                    <a:pt x="72" y="40"/>
                  </a:cubicBezTo>
                  <a:cubicBezTo>
                    <a:pt x="72" y="39"/>
                    <a:pt x="72" y="38"/>
                    <a:pt x="72" y="38"/>
                  </a:cubicBezTo>
                  <a:cubicBezTo>
                    <a:pt x="72" y="37"/>
                    <a:pt x="72" y="36"/>
                    <a:pt x="72" y="36"/>
                  </a:cubicBezTo>
                  <a:cubicBezTo>
                    <a:pt x="72" y="36"/>
                    <a:pt x="72" y="36"/>
                    <a:pt x="72" y="36"/>
                  </a:cubicBezTo>
                  <a:cubicBezTo>
                    <a:pt x="72" y="35"/>
                    <a:pt x="72" y="34"/>
                    <a:pt x="72" y="34"/>
                  </a:cubicBezTo>
                  <a:cubicBezTo>
                    <a:pt x="71" y="33"/>
                    <a:pt x="71" y="32"/>
                    <a:pt x="71" y="32"/>
                  </a:cubicBezTo>
                  <a:cubicBezTo>
                    <a:pt x="71" y="32"/>
                    <a:pt x="71" y="32"/>
                    <a:pt x="71" y="32"/>
                  </a:cubicBezTo>
                  <a:cubicBezTo>
                    <a:pt x="71" y="31"/>
                    <a:pt x="71" y="31"/>
                    <a:pt x="71" y="30"/>
                  </a:cubicBezTo>
                  <a:cubicBezTo>
                    <a:pt x="71" y="30"/>
                    <a:pt x="70" y="29"/>
                    <a:pt x="70" y="29"/>
                  </a:cubicBezTo>
                  <a:cubicBezTo>
                    <a:pt x="70" y="29"/>
                    <a:pt x="70" y="29"/>
                    <a:pt x="70" y="29"/>
                  </a:cubicBezTo>
                  <a:cubicBezTo>
                    <a:pt x="70" y="28"/>
                    <a:pt x="70" y="28"/>
                    <a:pt x="70" y="28"/>
                  </a:cubicBezTo>
                  <a:cubicBezTo>
                    <a:pt x="70" y="28"/>
                    <a:pt x="70" y="28"/>
                    <a:pt x="70" y="28"/>
                  </a:cubicBezTo>
                  <a:cubicBezTo>
                    <a:pt x="70" y="27"/>
                    <a:pt x="70" y="27"/>
                    <a:pt x="70" y="27"/>
                  </a:cubicBezTo>
                  <a:cubicBezTo>
                    <a:pt x="70" y="27"/>
                    <a:pt x="70" y="27"/>
                    <a:pt x="70" y="27"/>
                  </a:cubicBezTo>
                  <a:cubicBezTo>
                    <a:pt x="70" y="27"/>
                    <a:pt x="70" y="27"/>
                    <a:pt x="70" y="27"/>
                  </a:cubicBezTo>
                  <a:cubicBezTo>
                    <a:pt x="70" y="25"/>
                    <a:pt x="70" y="25"/>
                    <a:pt x="70" y="25"/>
                  </a:cubicBezTo>
                  <a:cubicBezTo>
                    <a:pt x="70" y="25"/>
                    <a:pt x="70" y="25"/>
                    <a:pt x="70" y="25"/>
                  </a:cubicBezTo>
                  <a:cubicBezTo>
                    <a:pt x="71" y="25"/>
                    <a:pt x="71" y="25"/>
                    <a:pt x="71" y="25"/>
                  </a:cubicBezTo>
                  <a:cubicBezTo>
                    <a:pt x="71" y="24"/>
                    <a:pt x="71" y="24"/>
                    <a:pt x="71" y="24"/>
                  </a:cubicBezTo>
                  <a:cubicBezTo>
                    <a:pt x="71" y="24"/>
                    <a:pt x="71" y="24"/>
                    <a:pt x="71" y="24"/>
                  </a:cubicBezTo>
                  <a:cubicBezTo>
                    <a:pt x="71" y="23"/>
                    <a:pt x="71" y="23"/>
                    <a:pt x="71" y="23"/>
                  </a:cubicBezTo>
                  <a:cubicBezTo>
                    <a:pt x="71" y="22"/>
                    <a:pt x="71" y="22"/>
                    <a:pt x="71" y="21"/>
                  </a:cubicBezTo>
                  <a:cubicBezTo>
                    <a:pt x="71" y="21"/>
                    <a:pt x="71" y="21"/>
                    <a:pt x="71" y="21"/>
                  </a:cubicBezTo>
                  <a:cubicBezTo>
                    <a:pt x="70" y="20"/>
                    <a:pt x="70" y="20"/>
                    <a:pt x="70" y="20"/>
                  </a:cubicBezTo>
                  <a:cubicBezTo>
                    <a:pt x="70" y="19"/>
                    <a:pt x="70" y="19"/>
                    <a:pt x="70" y="19"/>
                  </a:cubicBezTo>
                  <a:cubicBezTo>
                    <a:pt x="69" y="18"/>
                    <a:pt x="69" y="18"/>
                    <a:pt x="69" y="18"/>
                  </a:cubicBezTo>
                  <a:cubicBezTo>
                    <a:pt x="69" y="18"/>
                    <a:pt x="68" y="18"/>
                    <a:pt x="68" y="18"/>
                  </a:cubicBezTo>
                  <a:cubicBezTo>
                    <a:pt x="67" y="17"/>
                    <a:pt x="66" y="17"/>
                    <a:pt x="66" y="17"/>
                  </a:cubicBezTo>
                  <a:cubicBezTo>
                    <a:pt x="65" y="17"/>
                    <a:pt x="64" y="17"/>
                    <a:pt x="63" y="17"/>
                  </a:cubicBezTo>
                  <a:cubicBezTo>
                    <a:pt x="63" y="17"/>
                    <a:pt x="62" y="17"/>
                    <a:pt x="61" y="17"/>
                  </a:cubicBezTo>
                  <a:cubicBezTo>
                    <a:pt x="61" y="17"/>
                    <a:pt x="61" y="17"/>
                    <a:pt x="61" y="17"/>
                  </a:cubicBezTo>
                  <a:cubicBezTo>
                    <a:pt x="61" y="17"/>
                    <a:pt x="61" y="17"/>
                    <a:pt x="61" y="17"/>
                  </a:cubicBezTo>
                  <a:cubicBezTo>
                    <a:pt x="61" y="16"/>
                    <a:pt x="61" y="16"/>
                    <a:pt x="61" y="16"/>
                  </a:cubicBezTo>
                  <a:cubicBezTo>
                    <a:pt x="61" y="15"/>
                    <a:pt x="61" y="15"/>
                    <a:pt x="61" y="15"/>
                  </a:cubicBezTo>
                  <a:cubicBezTo>
                    <a:pt x="61" y="15"/>
                    <a:pt x="61" y="14"/>
                    <a:pt x="61" y="14"/>
                  </a:cubicBezTo>
                  <a:cubicBezTo>
                    <a:pt x="61" y="14"/>
                    <a:pt x="61" y="14"/>
                    <a:pt x="61" y="14"/>
                  </a:cubicBezTo>
                  <a:cubicBezTo>
                    <a:pt x="61" y="14"/>
                    <a:pt x="61" y="14"/>
                    <a:pt x="61" y="14"/>
                  </a:cubicBezTo>
                  <a:cubicBezTo>
                    <a:pt x="62" y="13"/>
                    <a:pt x="63" y="13"/>
                    <a:pt x="64" y="13"/>
                  </a:cubicBezTo>
                  <a:cubicBezTo>
                    <a:pt x="65" y="13"/>
                    <a:pt x="67" y="13"/>
                    <a:pt x="68" y="13"/>
                  </a:cubicBezTo>
                  <a:cubicBezTo>
                    <a:pt x="70" y="13"/>
                    <a:pt x="71" y="13"/>
                    <a:pt x="72" y="13"/>
                  </a:cubicBezTo>
                  <a:cubicBezTo>
                    <a:pt x="73" y="13"/>
                    <a:pt x="74" y="13"/>
                    <a:pt x="74" y="13"/>
                  </a:cubicBezTo>
                  <a:cubicBezTo>
                    <a:pt x="74" y="13"/>
                    <a:pt x="74" y="13"/>
                    <a:pt x="74" y="13"/>
                  </a:cubicBezTo>
                  <a:cubicBezTo>
                    <a:pt x="75" y="13"/>
                    <a:pt x="75" y="13"/>
                    <a:pt x="75" y="13"/>
                  </a:cubicBezTo>
                  <a:cubicBezTo>
                    <a:pt x="75" y="13"/>
                    <a:pt x="75" y="13"/>
                    <a:pt x="75" y="13"/>
                  </a:cubicBezTo>
                  <a:cubicBezTo>
                    <a:pt x="76" y="13"/>
                    <a:pt x="76" y="13"/>
                    <a:pt x="76" y="13"/>
                  </a:cubicBezTo>
                  <a:cubicBezTo>
                    <a:pt x="76" y="13"/>
                    <a:pt x="76" y="13"/>
                    <a:pt x="76" y="13"/>
                  </a:cubicBezTo>
                  <a:cubicBezTo>
                    <a:pt x="76" y="13"/>
                    <a:pt x="76" y="13"/>
                    <a:pt x="76" y="13"/>
                  </a:cubicBezTo>
                  <a:cubicBezTo>
                    <a:pt x="76" y="12"/>
                    <a:pt x="76" y="12"/>
                    <a:pt x="76" y="12"/>
                  </a:cubicBezTo>
                  <a:cubicBezTo>
                    <a:pt x="76" y="12"/>
                    <a:pt x="76" y="12"/>
                    <a:pt x="76" y="12"/>
                  </a:cubicBezTo>
                  <a:cubicBezTo>
                    <a:pt x="75" y="12"/>
                    <a:pt x="75" y="12"/>
                    <a:pt x="75" y="12"/>
                  </a:cubicBezTo>
                  <a:cubicBezTo>
                    <a:pt x="75" y="12"/>
                    <a:pt x="75" y="12"/>
                    <a:pt x="74" y="12"/>
                  </a:cubicBezTo>
                  <a:cubicBezTo>
                    <a:pt x="73" y="12"/>
                    <a:pt x="72" y="12"/>
                    <a:pt x="70" y="12"/>
                  </a:cubicBezTo>
                  <a:cubicBezTo>
                    <a:pt x="70" y="12"/>
                    <a:pt x="70" y="12"/>
                    <a:pt x="70" y="12"/>
                  </a:cubicBezTo>
                  <a:cubicBezTo>
                    <a:pt x="69" y="12"/>
                    <a:pt x="67" y="12"/>
                    <a:pt x="66" y="12"/>
                  </a:cubicBezTo>
                  <a:cubicBezTo>
                    <a:pt x="64" y="12"/>
                    <a:pt x="63" y="12"/>
                    <a:pt x="61" y="12"/>
                  </a:cubicBezTo>
                  <a:cubicBezTo>
                    <a:pt x="61" y="12"/>
                    <a:pt x="61" y="12"/>
                    <a:pt x="61" y="12"/>
                  </a:cubicBezTo>
                  <a:cubicBezTo>
                    <a:pt x="61" y="11"/>
                    <a:pt x="61" y="11"/>
                    <a:pt x="61" y="11"/>
                  </a:cubicBezTo>
                  <a:cubicBezTo>
                    <a:pt x="61" y="10"/>
                    <a:pt x="61" y="10"/>
                    <a:pt x="61" y="10"/>
                  </a:cubicBezTo>
                  <a:cubicBezTo>
                    <a:pt x="61" y="8"/>
                    <a:pt x="61" y="8"/>
                    <a:pt x="61" y="8"/>
                  </a:cubicBezTo>
                  <a:cubicBezTo>
                    <a:pt x="61" y="8"/>
                    <a:pt x="61" y="8"/>
                    <a:pt x="61" y="8"/>
                  </a:cubicBezTo>
                  <a:cubicBezTo>
                    <a:pt x="61" y="8"/>
                    <a:pt x="61" y="8"/>
                    <a:pt x="61" y="8"/>
                  </a:cubicBezTo>
                  <a:cubicBezTo>
                    <a:pt x="62" y="8"/>
                    <a:pt x="63" y="8"/>
                    <a:pt x="64" y="7"/>
                  </a:cubicBezTo>
                  <a:cubicBezTo>
                    <a:pt x="65" y="7"/>
                    <a:pt x="65" y="7"/>
                    <a:pt x="65" y="7"/>
                  </a:cubicBezTo>
                  <a:cubicBezTo>
                    <a:pt x="65" y="7"/>
                    <a:pt x="65" y="7"/>
                    <a:pt x="65" y="7"/>
                  </a:cubicBezTo>
                  <a:cubicBezTo>
                    <a:pt x="66" y="7"/>
                    <a:pt x="66" y="7"/>
                    <a:pt x="67" y="6"/>
                  </a:cubicBezTo>
                  <a:cubicBezTo>
                    <a:pt x="67" y="6"/>
                    <a:pt x="67" y="6"/>
                    <a:pt x="68" y="5"/>
                  </a:cubicBezTo>
                  <a:cubicBezTo>
                    <a:pt x="68" y="5"/>
                    <a:pt x="68" y="5"/>
                    <a:pt x="68" y="4"/>
                  </a:cubicBezTo>
                  <a:cubicBezTo>
                    <a:pt x="68" y="4"/>
                    <a:pt x="68" y="4"/>
                    <a:pt x="68" y="4"/>
                  </a:cubicBezTo>
                  <a:cubicBezTo>
                    <a:pt x="68" y="3"/>
                    <a:pt x="69" y="3"/>
                    <a:pt x="69" y="2"/>
                  </a:cubicBezTo>
                  <a:cubicBezTo>
                    <a:pt x="69" y="2"/>
                    <a:pt x="69" y="1"/>
                    <a:pt x="68" y="1"/>
                  </a:cubicBezTo>
                  <a:cubicBezTo>
                    <a:pt x="68" y="1"/>
                    <a:pt x="68" y="1"/>
                    <a:pt x="68" y="1"/>
                  </a:cubicBezTo>
                  <a:cubicBezTo>
                    <a:pt x="68" y="1"/>
                    <a:pt x="68" y="1"/>
                    <a:pt x="68" y="1"/>
                  </a:cubicBezTo>
                  <a:cubicBezTo>
                    <a:pt x="67" y="1"/>
                    <a:pt x="67" y="1"/>
                    <a:pt x="67" y="1"/>
                  </a:cubicBezTo>
                  <a:cubicBezTo>
                    <a:pt x="67" y="1"/>
                    <a:pt x="67" y="1"/>
                    <a:pt x="67" y="1"/>
                  </a:cubicBezTo>
                  <a:cubicBezTo>
                    <a:pt x="67" y="1"/>
                    <a:pt x="67" y="1"/>
                    <a:pt x="67" y="1"/>
                  </a:cubicBezTo>
                  <a:cubicBezTo>
                    <a:pt x="67" y="2"/>
                    <a:pt x="67" y="2"/>
                    <a:pt x="67" y="2"/>
                  </a:cubicBezTo>
                  <a:cubicBezTo>
                    <a:pt x="67" y="2"/>
                    <a:pt x="67" y="2"/>
                    <a:pt x="67" y="2"/>
                  </a:cubicBezTo>
                  <a:cubicBezTo>
                    <a:pt x="67" y="2"/>
                    <a:pt x="67" y="3"/>
                    <a:pt x="67" y="3"/>
                  </a:cubicBezTo>
                  <a:cubicBezTo>
                    <a:pt x="66" y="4"/>
                    <a:pt x="66" y="4"/>
                    <a:pt x="66" y="4"/>
                  </a:cubicBezTo>
                  <a:cubicBezTo>
                    <a:pt x="66" y="5"/>
                    <a:pt x="66" y="5"/>
                    <a:pt x="66" y="5"/>
                  </a:cubicBezTo>
                  <a:cubicBezTo>
                    <a:pt x="65" y="5"/>
                    <a:pt x="65" y="5"/>
                    <a:pt x="65" y="6"/>
                  </a:cubicBezTo>
                  <a:cubicBezTo>
                    <a:pt x="64" y="6"/>
                    <a:pt x="63" y="6"/>
                    <a:pt x="63" y="6"/>
                  </a:cubicBezTo>
                  <a:cubicBezTo>
                    <a:pt x="62" y="6"/>
                    <a:pt x="61" y="6"/>
                    <a:pt x="60" y="6"/>
                  </a:cubicBezTo>
                  <a:cubicBezTo>
                    <a:pt x="59" y="6"/>
                    <a:pt x="59" y="6"/>
                    <a:pt x="58" y="6"/>
                  </a:cubicBezTo>
                  <a:cubicBezTo>
                    <a:pt x="58" y="6"/>
                    <a:pt x="57" y="6"/>
                    <a:pt x="57" y="6"/>
                  </a:cubicBezTo>
                  <a:cubicBezTo>
                    <a:pt x="57" y="6"/>
                    <a:pt x="57" y="6"/>
                    <a:pt x="57" y="6"/>
                  </a:cubicBezTo>
                  <a:cubicBezTo>
                    <a:pt x="56" y="6"/>
                    <a:pt x="56" y="6"/>
                    <a:pt x="55" y="6"/>
                  </a:cubicBezTo>
                  <a:cubicBezTo>
                    <a:pt x="55" y="6"/>
                    <a:pt x="54" y="6"/>
                    <a:pt x="54" y="6"/>
                  </a:cubicBezTo>
                  <a:cubicBezTo>
                    <a:pt x="54" y="6"/>
                    <a:pt x="54" y="6"/>
                    <a:pt x="54" y="6"/>
                  </a:cubicBezTo>
                  <a:cubicBezTo>
                    <a:pt x="53" y="5"/>
                    <a:pt x="53" y="5"/>
                    <a:pt x="53" y="5"/>
                  </a:cubicBezTo>
                  <a:cubicBezTo>
                    <a:pt x="53" y="4"/>
                    <a:pt x="53" y="4"/>
                    <a:pt x="53" y="4"/>
                  </a:cubicBezTo>
                  <a:cubicBezTo>
                    <a:pt x="53" y="4"/>
                    <a:pt x="53" y="4"/>
                    <a:pt x="53" y="4"/>
                  </a:cubicBezTo>
                  <a:cubicBezTo>
                    <a:pt x="53" y="4"/>
                    <a:pt x="53" y="4"/>
                    <a:pt x="53" y="4"/>
                  </a:cubicBezTo>
                  <a:cubicBezTo>
                    <a:pt x="53" y="2"/>
                    <a:pt x="53" y="2"/>
                    <a:pt x="53" y="2"/>
                  </a:cubicBezTo>
                  <a:cubicBezTo>
                    <a:pt x="52" y="2"/>
                    <a:pt x="52" y="2"/>
                    <a:pt x="52" y="2"/>
                  </a:cubicBezTo>
                  <a:cubicBezTo>
                    <a:pt x="52" y="2"/>
                    <a:pt x="52" y="2"/>
                    <a:pt x="52" y="2"/>
                  </a:cubicBezTo>
                  <a:cubicBezTo>
                    <a:pt x="52" y="2"/>
                    <a:pt x="52" y="2"/>
                    <a:pt x="52" y="2"/>
                  </a:cubicBezTo>
                  <a:cubicBezTo>
                    <a:pt x="52" y="2"/>
                    <a:pt x="52" y="2"/>
                    <a:pt x="52" y="2"/>
                  </a:cubicBezTo>
                  <a:cubicBezTo>
                    <a:pt x="52" y="2"/>
                    <a:pt x="52" y="2"/>
                    <a:pt x="52" y="2"/>
                  </a:cubicBezTo>
                  <a:cubicBezTo>
                    <a:pt x="52" y="2"/>
                    <a:pt x="52" y="2"/>
                    <a:pt x="52" y="2"/>
                  </a:cubicBezTo>
                  <a:cubicBezTo>
                    <a:pt x="52" y="2"/>
                    <a:pt x="52" y="2"/>
                    <a:pt x="52"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3"/>
                    <a:pt x="51" y="3"/>
                    <a:pt x="51" y="3"/>
                  </a:cubicBezTo>
                  <a:cubicBezTo>
                    <a:pt x="51" y="3"/>
                    <a:pt x="51" y="3"/>
                    <a:pt x="51" y="3"/>
                  </a:cubicBezTo>
                  <a:cubicBezTo>
                    <a:pt x="51" y="4"/>
                    <a:pt x="51" y="4"/>
                    <a:pt x="51" y="4"/>
                  </a:cubicBezTo>
                  <a:cubicBezTo>
                    <a:pt x="51" y="4"/>
                    <a:pt x="51" y="4"/>
                    <a:pt x="51" y="4"/>
                  </a:cubicBezTo>
                  <a:cubicBezTo>
                    <a:pt x="51" y="5"/>
                    <a:pt x="51" y="5"/>
                    <a:pt x="51" y="5"/>
                  </a:cubicBezTo>
                  <a:cubicBezTo>
                    <a:pt x="51" y="5"/>
                    <a:pt x="51" y="5"/>
                    <a:pt x="51" y="5"/>
                  </a:cubicBezTo>
                  <a:cubicBezTo>
                    <a:pt x="52" y="6"/>
                    <a:pt x="52" y="6"/>
                    <a:pt x="52" y="6"/>
                  </a:cubicBezTo>
                  <a:cubicBezTo>
                    <a:pt x="52" y="6"/>
                    <a:pt x="52" y="6"/>
                    <a:pt x="53" y="7"/>
                  </a:cubicBezTo>
                  <a:cubicBezTo>
                    <a:pt x="53" y="7"/>
                    <a:pt x="54" y="7"/>
                    <a:pt x="55" y="8"/>
                  </a:cubicBezTo>
                  <a:cubicBezTo>
                    <a:pt x="56" y="8"/>
                    <a:pt x="57" y="8"/>
                    <a:pt x="59" y="8"/>
                  </a:cubicBezTo>
                  <a:cubicBezTo>
                    <a:pt x="59" y="8"/>
                    <a:pt x="59" y="8"/>
                    <a:pt x="59" y="8"/>
                  </a:cubicBezTo>
                  <a:cubicBezTo>
                    <a:pt x="59" y="8"/>
                    <a:pt x="59" y="8"/>
                    <a:pt x="59" y="8"/>
                  </a:cubicBezTo>
                  <a:cubicBezTo>
                    <a:pt x="59" y="10"/>
                    <a:pt x="59" y="10"/>
                    <a:pt x="59" y="10"/>
                  </a:cubicBezTo>
                  <a:cubicBezTo>
                    <a:pt x="59" y="10"/>
                    <a:pt x="59" y="10"/>
                    <a:pt x="59" y="10"/>
                  </a:cubicBezTo>
                  <a:cubicBezTo>
                    <a:pt x="59" y="10"/>
                    <a:pt x="59" y="10"/>
                    <a:pt x="59" y="11"/>
                  </a:cubicBezTo>
                  <a:close/>
                  <a:moveTo>
                    <a:pt x="61" y="16"/>
                  </a:moveTo>
                  <a:cubicBezTo>
                    <a:pt x="61" y="15"/>
                    <a:pt x="61" y="15"/>
                    <a:pt x="61" y="15"/>
                  </a:cubicBezTo>
                  <a:lnTo>
                    <a:pt x="61" y="16"/>
                  </a:lnTo>
                  <a:close/>
                  <a:moveTo>
                    <a:pt x="52" y="23"/>
                  </a:moveTo>
                  <a:cubicBezTo>
                    <a:pt x="52" y="23"/>
                    <a:pt x="53" y="23"/>
                    <a:pt x="53" y="23"/>
                  </a:cubicBezTo>
                  <a:cubicBezTo>
                    <a:pt x="53" y="23"/>
                    <a:pt x="53" y="23"/>
                    <a:pt x="53" y="23"/>
                  </a:cubicBezTo>
                  <a:cubicBezTo>
                    <a:pt x="54" y="22"/>
                    <a:pt x="54" y="22"/>
                    <a:pt x="55" y="22"/>
                  </a:cubicBezTo>
                  <a:cubicBezTo>
                    <a:pt x="55" y="22"/>
                    <a:pt x="56" y="22"/>
                    <a:pt x="57" y="22"/>
                  </a:cubicBezTo>
                  <a:cubicBezTo>
                    <a:pt x="57" y="21"/>
                    <a:pt x="58" y="21"/>
                    <a:pt x="58" y="21"/>
                  </a:cubicBezTo>
                  <a:cubicBezTo>
                    <a:pt x="58" y="21"/>
                    <a:pt x="58" y="21"/>
                    <a:pt x="58" y="21"/>
                  </a:cubicBezTo>
                  <a:cubicBezTo>
                    <a:pt x="58" y="19"/>
                    <a:pt x="58" y="19"/>
                    <a:pt x="58" y="19"/>
                  </a:cubicBezTo>
                  <a:cubicBezTo>
                    <a:pt x="57" y="19"/>
                    <a:pt x="55" y="19"/>
                    <a:pt x="54" y="20"/>
                  </a:cubicBezTo>
                  <a:cubicBezTo>
                    <a:pt x="53" y="20"/>
                    <a:pt x="53" y="20"/>
                    <a:pt x="52" y="20"/>
                  </a:cubicBezTo>
                  <a:cubicBezTo>
                    <a:pt x="52" y="21"/>
                    <a:pt x="52" y="21"/>
                    <a:pt x="52" y="21"/>
                  </a:cubicBezTo>
                  <a:cubicBezTo>
                    <a:pt x="52" y="21"/>
                    <a:pt x="52" y="21"/>
                    <a:pt x="52" y="21"/>
                  </a:cubicBezTo>
                  <a:cubicBezTo>
                    <a:pt x="52" y="22"/>
                    <a:pt x="52" y="22"/>
                    <a:pt x="52" y="22"/>
                  </a:cubicBezTo>
                  <a:cubicBezTo>
                    <a:pt x="52" y="22"/>
                    <a:pt x="52" y="22"/>
                    <a:pt x="52" y="22"/>
                  </a:cubicBezTo>
                  <a:cubicBezTo>
                    <a:pt x="52" y="22"/>
                    <a:pt x="52" y="22"/>
                    <a:pt x="52" y="22"/>
                  </a:cubicBezTo>
                  <a:cubicBezTo>
                    <a:pt x="52" y="22"/>
                    <a:pt x="52" y="22"/>
                    <a:pt x="52" y="22"/>
                  </a:cubicBezTo>
                  <a:cubicBezTo>
                    <a:pt x="52" y="23"/>
                    <a:pt x="52" y="23"/>
                    <a:pt x="52" y="23"/>
                  </a:cubicBezTo>
                  <a:cubicBezTo>
                    <a:pt x="52" y="23"/>
                    <a:pt x="52" y="23"/>
                    <a:pt x="52" y="23"/>
                  </a:cubicBezTo>
                  <a:cubicBezTo>
                    <a:pt x="52" y="23"/>
                    <a:pt x="52" y="23"/>
                    <a:pt x="52" y="23"/>
                  </a:cubicBezTo>
                  <a:cubicBezTo>
                    <a:pt x="52" y="23"/>
                    <a:pt x="52" y="23"/>
                    <a:pt x="52" y="23"/>
                  </a:cubicBezTo>
                  <a:close/>
                  <a:moveTo>
                    <a:pt x="53" y="23"/>
                  </a:moveTo>
                  <a:cubicBezTo>
                    <a:pt x="54" y="23"/>
                    <a:pt x="54" y="23"/>
                    <a:pt x="55" y="23"/>
                  </a:cubicBezTo>
                  <a:cubicBezTo>
                    <a:pt x="55" y="23"/>
                    <a:pt x="55" y="23"/>
                    <a:pt x="55" y="23"/>
                  </a:cubicBezTo>
                  <a:cubicBezTo>
                    <a:pt x="55" y="22"/>
                    <a:pt x="56" y="22"/>
                    <a:pt x="57" y="22"/>
                  </a:cubicBezTo>
                  <a:cubicBezTo>
                    <a:pt x="57" y="22"/>
                    <a:pt x="58" y="22"/>
                    <a:pt x="59" y="22"/>
                  </a:cubicBezTo>
                  <a:cubicBezTo>
                    <a:pt x="59" y="22"/>
                    <a:pt x="59" y="22"/>
                    <a:pt x="59" y="22"/>
                  </a:cubicBezTo>
                  <a:cubicBezTo>
                    <a:pt x="59" y="22"/>
                    <a:pt x="59" y="22"/>
                    <a:pt x="59" y="22"/>
                  </a:cubicBezTo>
                  <a:cubicBezTo>
                    <a:pt x="59" y="21"/>
                    <a:pt x="59" y="21"/>
                    <a:pt x="59" y="21"/>
                  </a:cubicBezTo>
                  <a:cubicBezTo>
                    <a:pt x="59" y="19"/>
                    <a:pt x="59" y="19"/>
                    <a:pt x="59" y="19"/>
                  </a:cubicBezTo>
                  <a:cubicBezTo>
                    <a:pt x="59" y="18"/>
                    <a:pt x="59" y="18"/>
                    <a:pt x="59" y="18"/>
                  </a:cubicBezTo>
                  <a:cubicBezTo>
                    <a:pt x="59" y="18"/>
                    <a:pt x="59" y="18"/>
                    <a:pt x="59" y="18"/>
                  </a:cubicBezTo>
                  <a:cubicBezTo>
                    <a:pt x="57" y="19"/>
                    <a:pt x="55" y="19"/>
                    <a:pt x="54" y="19"/>
                  </a:cubicBezTo>
                  <a:cubicBezTo>
                    <a:pt x="53" y="19"/>
                    <a:pt x="52" y="20"/>
                    <a:pt x="52" y="20"/>
                  </a:cubicBezTo>
                  <a:cubicBezTo>
                    <a:pt x="51" y="21"/>
                    <a:pt x="51" y="21"/>
                    <a:pt x="51" y="21"/>
                  </a:cubicBezTo>
                  <a:cubicBezTo>
                    <a:pt x="51" y="21"/>
                    <a:pt x="51" y="21"/>
                    <a:pt x="51" y="21"/>
                  </a:cubicBezTo>
                  <a:cubicBezTo>
                    <a:pt x="51" y="22"/>
                    <a:pt x="51" y="22"/>
                    <a:pt x="51" y="22"/>
                  </a:cubicBezTo>
                  <a:cubicBezTo>
                    <a:pt x="51" y="22"/>
                    <a:pt x="51" y="22"/>
                    <a:pt x="51" y="22"/>
                  </a:cubicBezTo>
                  <a:cubicBezTo>
                    <a:pt x="51" y="22"/>
                    <a:pt x="51" y="22"/>
                    <a:pt x="51" y="22"/>
                  </a:cubicBezTo>
                  <a:cubicBezTo>
                    <a:pt x="51" y="23"/>
                    <a:pt x="51" y="23"/>
                    <a:pt x="51" y="23"/>
                  </a:cubicBezTo>
                  <a:cubicBezTo>
                    <a:pt x="51" y="23"/>
                    <a:pt x="51" y="23"/>
                    <a:pt x="51" y="23"/>
                  </a:cubicBezTo>
                  <a:cubicBezTo>
                    <a:pt x="51" y="23"/>
                    <a:pt x="51" y="23"/>
                    <a:pt x="51" y="23"/>
                  </a:cubicBezTo>
                  <a:cubicBezTo>
                    <a:pt x="51" y="24"/>
                    <a:pt x="51" y="24"/>
                    <a:pt x="51" y="24"/>
                  </a:cubicBezTo>
                  <a:cubicBezTo>
                    <a:pt x="51" y="24"/>
                    <a:pt x="51" y="24"/>
                    <a:pt x="51" y="24"/>
                  </a:cubicBezTo>
                  <a:cubicBezTo>
                    <a:pt x="52" y="24"/>
                    <a:pt x="52" y="24"/>
                    <a:pt x="52" y="24"/>
                  </a:cubicBezTo>
                  <a:cubicBezTo>
                    <a:pt x="52" y="24"/>
                    <a:pt x="53" y="23"/>
                    <a:pt x="53" y="23"/>
                  </a:cubicBezTo>
                  <a:close/>
                  <a:moveTo>
                    <a:pt x="58" y="24"/>
                  </a:moveTo>
                  <a:cubicBezTo>
                    <a:pt x="57" y="24"/>
                    <a:pt x="56" y="24"/>
                    <a:pt x="56" y="25"/>
                  </a:cubicBezTo>
                  <a:cubicBezTo>
                    <a:pt x="55" y="25"/>
                    <a:pt x="54" y="25"/>
                    <a:pt x="54" y="25"/>
                  </a:cubicBezTo>
                  <a:cubicBezTo>
                    <a:pt x="54" y="25"/>
                    <a:pt x="54" y="25"/>
                    <a:pt x="54" y="25"/>
                  </a:cubicBezTo>
                  <a:cubicBezTo>
                    <a:pt x="53" y="26"/>
                    <a:pt x="53" y="26"/>
                    <a:pt x="53" y="26"/>
                  </a:cubicBezTo>
                  <a:cubicBezTo>
                    <a:pt x="53" y="26"/>
                    <a:pt x="53" y="26"/>
                    <a:pt x="53" y="26"/>
                  </a:cubicBezTo>
                  <a:cubicBezTo>
                    <a:pt x="53" y="27"/>
                    <a:pt x="53" y="27"/>
                    <a:pt x="53" y="27"/>
                  </a:cubicBezTo>
                  <a:cubicBezTo>
                    <a:pt x="54" y="27"/>
                    <a:pt x="54" y="27"/>
                    <a:pt x="54" y="27"/>
                  </a:cubicBezTo>
                  <a:cubicBezTo>
                    <a:pt x="54" y="27"/>
                    <a:pt x="54" y="27"/>
                    <a:pt x="55" y="27"/>
                  </a:cubicBezTo>
                  <a:cubicBezTo>
                    <a:pt x="55" y="27"/>
                    <a:pt x="56" y="27"/>
                    <a:pt x="56" y="27"/>
                  </a:cubicBezTo>
                  <a:cubicBezTo>
                    <a:pt x="57" y="27"/>
                    <a:pt x="58" y="27"/>
                    <a:pt x="58" y="27"/>
                  </a:cubicBezTo>
                  <a:lnTo>
                    <a:pt x="58" y="24"/>
                  </a:lnTo>
                  <a:close/>
                  <a:moveTo>
                    <a:pt x="56" y="24"/>
                  </a:moveTo>
                  <a:cubicBezTo>
                    <a:pt x="55" y="24"/>
                    <a:pt x="54" y="24"/>
                    <a:pt x="54" y="25"/>
                  </a:cubicBezTo>
                  <a:cubicBezTo>
                    <a:pt x="52" y="26"/>
                    <a:pt x="52" y="26"/>
                    <a:pt x="52" y="26"/>
                  </a:cubicBezTo>
                  <a:cubicBezTo>
                    <a:pt x="52" y="26"/>
                    <a:pt x="52" y="26"/>
                    <a:pt x="52" y="26"/>
                  </a:cubicBezTo>
                  <a:cubicBezTo>
                    <a:pt x="52" y="26"/>
                    <a:pt x="52" y="26"/>
                    <a:pt x="52" y="26"/>
                  </a:cubicBezTo>
                  <a:cubicBezTo>
                    <a:pt x="52" y="27"/>
                    <a:pt x="52" y="27"/>
                    <a:pt x="52" y="27"/>
                  </a:cubicBezTo>
                  <a:cubicBezTo>
                    <a:pt x="53" y="27"/>
                    <a:pt x="53" y="27"/>
                    <a:pt x="53" y="27"/>
                  </a:cubicBezTo>
                  <a:cubicBezTo>
                    <a:pt x="53" y="27"/>
                    <a:pt x="53" y="27"/>
                    <a:pt x="53" y="27"/>
                  </a:cubicBezTo>
                  <a:cubicBezTo>
                    <a:pt x="53" y="27"/>
                    <a:pt x="53" y="27"/>
                    <a:pt x="53" y="27"/>
                  </a:cubicBezTo>
                  <a:cubicBezTo>
                    <a:pt x="54" y="28"/>
                    <a:pt x="54" y="28"/>
                    <a:pt x="55" y="28"/>
                  </a:cubicBezTo>
                  <a:cubicBezTo>
                    <a:pt x="55" y="28"/>
                    <a:pt x="55" y="28"/>
                    <a:pt x="55" y="28"/>
                  </a:cubicBezTo>
                  <a:cubicBezTo>
                    <a:pt x="55" y="28"/>
                    <a:pt x="56" y="28"/>
                    <a:pt x="56" y="28"/>
                  </a:cubicBezTo>
                  <a:cubicBezTo>
                    <a:pt x="57" y="28"/>
                    <a:pt x="58" y="28"/>
                    <a:pt x="59" y="28"/>
                  </a:cubicBezTo>
                  <a:cubicBezTo>
                    <a:pt x="59" y="28"/>
                    <a:pt x="59" y="28"/>
                    <a:pt x="59" y="28"/>
                  </a:cubicBezTo>
                  <a:cubicBezTo>
                    <a:pt x="59" y="28"/>
                    <a:pt x="59" y="28"/>
                    <a:pt x="59" y="28"/>
                  </a:cubicBezTo>
                  <a:cubicBezTo>
                    <a:pt x="59" y="24"/>
                    <a:pt x="59" y="24"/>
                    <a:pt x="59" y="24"/>
                  </a:cubicBezTo>
                  <a:cubicBezTo>
                    <a:pt x="59" y="23"/>
                    <a:pt x="59" y="23"/>
                    <a:pt x="59" y="23"/>
                  </a:cubicBezTo>
                  <a:cubicBezTo>
                    <a:pt x="59" y="23"/>
                    <a:pt x="59" y="23"/>
                    <a:pt x="59" y="23"/>
                  </a:cubicBezTo>
                  <a:cubicBezTo>
                    <a:pt x="57" y="23"/>
                    <a:pt x="56" y="24"/>
                    <a:pt x="56" y="24"/>
                  </a:cubicBezTo>
                  <a:close/>
                  <a:moveTo>
                    <a:pt x="65" y="37"/>
                  </a:moveTo>
                  <a:cubicBezTo>
                    <a:pt x="64" y="37"/>
                    <a:pt x="63" y="37"/>
                    <a:pt x="63" y="37"/>
                  </a:cubicBezTo>
                  <a:cubicBezTo>
                    <a:pt x="62" y="37"/>
                    <a:pt x="62" y="37"/>
                    <a:pt x="61" y="37"/>
                  </a:cubicBezTo>
                  <a:cubicBezTo>
                    <a:pt x="61" y="37"/>
                    <a:pt x="61" y="37"/>
                    <a:pt x="61" y="37"/>
                  </a:cubicBezTo>
                  <a:cubicBezTo>
                    <a:pt x="61" y="37"/>
                    <a:pt x="60" y="37"/>
                    <a:pt x="59" y="37"/>
                  </a:cubicBezTo>
                  <a:cubicBezTo>
                    <a:pt x="58" y="37"/>
                    <a:pt x="57" y="38"/>
                    <a:pt x="55" y="38"/>
                  </a:cubicBezTo>
                  <a:cubicBezTo>
                    <a:pt x="55" y="38"/>
                    <a:pt x="55" y="38"/>
                    <a:pt x="55" y="38"/>
                  </a:cubicBezTo>
                  <a:cubicBezTo>
                    <a:pt x="55" y="39"/>
                    <a:pt x="55" y="39"/>
                    <a:pt x="55" y="39"/>
                  </a:cubicBezTo>
                  <a:cubicBezTo>
                    <a:pt x="55" y="39"/>
                    <a:pt x="55" y="39"/>
                    <a:pt x="55" y="39"/>
                  </a:cubicBezTo>
                  <a:cubicBezTo>
                    <a:pt x="55" y="40"/>
                    <a:pt x="55" y="40"/>
                    <a:pt x="55" y="40"/>
                  </a:cubicBezTo>
                  <a:cubicBezTo>
                    <a:pt x="55" y="40"/>
                    <a:pt x="56" y="41"/>
                    <a:pt x="56" y="41"/>
                  </a:cubicBezTo>
                  <a:cubicBezTo>
                    <a:pt x="56" y="41"/>
                    <a:pt x="56" y="41"/>
                    <a:pt x="56" y="41"/>
                  </a:cubicBezTo>
                  <a:cubicBezTo>
                    <a:pt x="56" y="42"/>
                    <a:pt x="56" y="42"/>
                    <a:pt x="57" y="42"/>
                  </a:cubicBezTo>
                  <a:cubicBezTo>
                    <a:pt x="58" y="42"/>
                    <a:pt x="58" y="42"/>
                    <a:pt x="60" y="42"/>
                  </a:cubicBezTo>
                  <a:cubicBezTo>
                    <a:pt x="61" y="42"/>
                    <a:pt x="61" y="42"/>
                    <a:pt x="62" y="42"/>
                  </a:cubicBezTo>
                  <a:cubicBezTo>
                    <a:pt x="63" y="42"/>
                    <a:pt x="63" y="42"/>
                    <a:pt x="63" y="41"/>
                  </a:cubicBezTo>
                  <a:cubicBezTo>
                    <a:pt x="63" y="41"/>
                    <a:pt x="63" y="41"/>
                    <a:pt x="63" y="41"/>
                  </a:cubicBezTo>
                  <a:cubicBezTo>
                    <a:pt x="64" y="41"/>
                    <a:pt x="64" y="41"/>
                    <a:pt x="64" y="40"/>
                  </a:cubicBezTo>
                  <a:cubicBezTo>
                    <a:pt x="64" y="40"/>
                    <a:pt x="64" y="39"/>
                    <a:pt x="64" y="39"/>
                  </a:cubicBezTo>
                  <a:cubicBezTo>
                    <a:pt x="64" y="39"/>
                    <a:pt x="64" y="39"/>
                    <a:pt x="64" y="39"/>
                  </a:cubicBezTo>
                  <a:lnTo>
                    <a:pt x="65" y="37"/>
                  </a:lnTo>
                  <a:close/>
                  <a:moveTo>
                    <a:pt x="63" y="37"/>
                  </a:moveTo>
                  <a:cubicBezTo>
                    <a:pt x="62" y="36"/>
                    <a:pt x="62" y="36"/>
                    <a:pt x="61" y="36"/>
                  </a:cubicBezTo>
                  <a:cubicBezTo>
                    <a:pt x="61" y="36"/>
                    <a:pt x="61" y="36"/>
                    <a:pt x="61" y="36"/>
                  </a:cubicBezTo>
                  <a:cubicBezTo>
                    <a:pt x="60" y="36"/>
                    <a:pt x="60" y="36"/>
                    <a:pt x="59" y="37"/>
                  </a:cubicBezTo>
                  <a:cubicBezTo>
                    <a:pt x="58" y="37"/>
                    <a:pt x="56" y="37"/>
                    <a:pt x="55" y="37"/>
                  </a:cubicBezTo>
                  <a:cubicBezTo>
                    <a:pt x="55" y="37"/>
                    <a:pt x="55" y="37"/>
                    <a:pt x="55" y="37"/>
                  </a:cubicBezTo>
                  <a:cubicBezTo>
                    <a:pt x="55" y="37"/>
                    <a:pt x="55" y="37"/>
                    <a:pt x="55" y="37"/>
                  </a:cubicBezTo>
                  <a:cubicBezTo>
                    <a:pt x="54" y="38"/>
                    <a:pt x="54" y="38"/>
                    <a:pt x="54" y="38"/>
                  </a:cubicBezTo>
                  <a:cubicBezTo>
                    <a:pt x="54" y="39"/>
                    <a:pt x="54" y="39"/>
                    <a:pt x="54" y="39"/>
                  </a:cubicBezTo>
                  <a:cubicBezTo>
                    <a:pt x="54" y="39"/>
                    <a:pt x="54" y="39"/>
                    <a:pt x="54" y="39"/>
                  </a:cubicBezTo>
                  <a:cubicBezTo>
                    <a:pt x="54" y="39"/>
                    <a:pt x="55" y="40"/>
                    <a:pt x="55" y="40"/>
                  </a:cubicBezTo>
                  <a:cubicBezTo>
                    <a:pt x="55" y="41"/>
                    <a:pt x="55" y="41"/>
                    <a:pt x="55" y="41"/>
                  </a:cubicBezTo>
                  <a:cubicBezTo>
                    <a:pt x="56" y="42"/>
                    <a:pt x="56" y="42"/>
                    <a:pt x="57" y="43"/>
                  </a:cubicBezTo>
                  <a:cubicBezTo>
                    <a:pt x="57" y="43"/>
                    <a:pt x="58" y="43"/>
                    <a:pt x="60" y="43"/>
                  </a:cubicBezTo>
                  <a:cubicBezTo>
                    <a:pt x="61" y="43"/>
                    <a:pt x="62" y="43"/>
                    <a:pt x="62" y="43"/>
                  </a:cubicBezTo>
                  <a:cubicBezTo>
                    <a:pt x="63" y="43"/>
                    <a:pt x="64" y="42"/>
                    <a:pt x="64" y="42"/>
                  </a:cubicBezTo>
                  <a:cubicBezTo>
                    <a:pt x="64" y="41"/>
                    <a:pt x="65" y="41"/>
                    <a:pt x="65" y="40"/>
                  </a:cubicBezTo>
                  <a:cubicBezTo>
                    <a:pt x="65" y="40"/>
                    <a:pt x="65" y="39"/>
                    <a:pt x="65" y="39"/>
                  </a:cubicBezTo>
                  <a:cubicBezTo>
                    <a:pt x="65" y="37"/>
                    <a:pt x="65" y="37"/>
                    <a:pt x="65" y="37"/>
                  </a:cubicBezTo>
                  <a:cubicBezTo>
                    <a:pt x="65" y="37"/>
                    <a:pt x="65" y="37"/>
                    <a:pt x="65" y="37"/>
                  </a:cubicBezTo>
                  <a:cubicBezTo>
                    <a:pt x="65" y="37"/>
                    <a:pt x="65" y="37"/>
                    <a:pt x="65" y="37"/>
                  </a:cubicBezTo>
                  <a:cubicBezTo>
                    <a:pt x="64" y="37"/>
                    <a:pt x="63" y="37"/>
                    <a:pt x="63" y="37"/>
                  </a:cubicBezTo>
                  <a:close/>
                  <a:moveTo>
                    <a:pt x="62" y="27"/>
                  </a:moveTo>
                  <a:cubicBezTo>
                    <a:pt x="62" y="27"/>
                    <a:pt x="63" y="27"/>
                    <a:pt x="63" y="27"/>
                  </a:cubicBezTo>
                  <a:cubicBezTo>
                    <a:pt x="63" y="27"/>
                    <a:pt x="63" y="27"/>
                    <a:pt x="63" y="27"/>
                  </a:cubicBezTo>
                  <a:cubicBezTo>
                    <a:pt x="63" y="27"/>
                    <a:pt x="64" y="27"/>
                    <a:pt x="64" y="27"/>
                  </a:cubicBezTo>
                  <a:cubicBezTo>
                    <a:pt x="64" y="27"/>
                    <a:pt x="64" y="27"/>
                    <a:pt x="64" y="27"/>
                  </a:cubicBezTo>
                  <a:cubicBezTo>
                    <a:pt x="65" y="27"/>
                    <a:pt x="65" y="27"/>
                    <a:pt x="65" y="27"/>
                  </a:cubicBezTo>
                  <a:cubicBezTo>
                    <a:pt x="66" y="27"/>
                    <a:pt x="66" y="26"/>
                    <a:pt x="66" y="26"/>
                  </a:cubicBezTo>
                  <a:cubicBezTo>
                    <a:pt x="66" y="26"/>
                    <a:pt x="66" y="26"/>
                    <a:pt x="66" y="26"/>
                  </a:cubicBezTo>
                  <a:cubicBezTo>
                    <a:pt x="65" y="25"/>
                    <a:pt x="65" y="25"/>
                    <a:pt x="65" y="25"/>
                  </a:cubicBezTo>
                  <a:cubicBezTo>
                    <a:pt x="65" y="25"/>
                    <a:pt x="65" y="25"/>
                    <a:pt x="65" y="25"/>
                  </a:cubicBezTo>
                  <a:cubicBezTo>
                    <a:pt x="65" y="25"/>
                    <a:pt x="64" y="25"/>
                    <a:pt x="64" y="24"/>
                  </a:cubicBezTo>
                  <a:cubicBezTo>
                    <a:pt x="63" y="24"/>
                    <a:pt x="62" y="24"/>
                    <a:pt x="62" y="24"/>
                  </a:cubicBezTo>
                  <a:lnTo>
                    <a:pt x="62" y="27"/>
                  </a:lnTo>
                  <a:close/>
                  <a:moveTo>
                    <a:pt x="63" y="28"/>
                  </a:moveTo>
                  <a:cubicBezTo>
                    <a:pt x="63" y="28"/>
                    <a:pt x="64" y="28"/>
                    <a:pt x="64" y="28"/>
                  </a:cubicBezTo>
                  <a:cubicBezTo>
                    <a:pt x="64" y="28"/>
                    <a:pt x="64" y="28"/>
                    <a:pt x="64" y="28"/>
                  </a:cubicBezTo>
                  <a:cubicBezTo>
                    <a:pt x="65" y="28"/>
                    <a:pt x="65" y="27"/>
                    <a:pt x="66" y="27"/>
                  </a:cubicBezTo>
                  <a:cubicBezTo>
                    <a:pt x="66" y="27"/>
                    <a:pt x="66" y="27"/>
                    <a:pt x="66" y="27"/>
                  </a:cubicBezTo>
                  <a:cubicBezTo>
                    <a:pt x="66" y="27"/>
                    <a:pt x="67" y="27"/>
                    <a:pt x="67" y="27"/>
                  </a:cubicBezTo>
                  <a:cubicBezTo>
                    <a:pt x="67" y="26"/>
                    <a:pt x="67" y="26"/>
                    <a:pt x="67" y="26"/>
                  </a:cubicBezTo>
                  <a:cubicBezTo>
                    <a:pt x="67" y="26"/>
                    <a:pt x="67" y="26"/>
                    <a:pt x="67" y="26"/>
                  </a:cubicBezTo>
                  <a:cubicBezTo>
                    <a:pt x="67" y="26"/>
                    <a:pt x="67" y="25"/>
                    <a:pt x="66" y="25"/>
                  </a:cubicBezTo>
                  <a:cubicBezTo>
                    <a:pt x="66" y="25"/>
                    <a:pt x="66" y="25"/>
                    <a:pt x="65" y="24"/>
                  </a:cubicBezTo>
                  <a:cubicBezTo>
                    <a:pt x="65" y="24"/>
                    <a:pt x="64" y="24"/>
                    <a:pt x="64" y="24"/>
                  </a:cubicBezTo>
                  <a:cubicBezTo>
                    <a:pt x="63" y="24"/>
                    <a:pt x="62" y="24"/>
                    <a:pt x="61" y="23"/>
                  </a:cubicBezTo>
                  <a:cubicBezTo>
                    <a:pt x="61" y="23"/>
                    <a:pt x="61" y="23"/>
                    <a:pt x="61" y="23"/>
                  </a:cubicBezTo>
                  <a:cubicBezTo>
                    <a:pt x="61" y="24"/>
                    <a:pt x="61" y="24"/>
                    <a:pt x="61" y="24"/>
                  </a:cubicBezTo>
                  <a:cubicBezTo>
                    <a:pt x="61" y="27"/>
                    <a:pt x="61" y="27"/>
                    <a:pt x="61" y="27"/>
                  </a:cubicBezTo>
                  <a:cubicBezTo>
                    <a:pt x="61" y="28"/>
                    <a:pt x="61" y="28"/>
                    <a:pt x="61" y="28"/>
                  </a:cubicBezTo>
                  <a:cubicBezTo>
                    <a:pt x="61" y="28"/>
                    <a:pt x="61" y="28"/>
                    <a:pt x="61" y="28"/>
                  </a:cubicBezTo>
                  <a:cubicBezTo>
                    <a:pt x="62" y="28"/>
                    <a:pt x="62" y="28"/>
                    <a:pt x="63" y="28"/>
                  </a:cubicBezTo>
                  <a:close/>
                  <a:moveTo>
                    <a:pt x="62" y="19"/>
                  </a:moveTo>
                  <a:cubicBezTo>
                    <a:pt x="62" y="20"/>
                    <a:pt x="62" y="20"/>
                    <a:pt x="62" y="20"/>
                  </a:cubicBezTo>
                  <a:cubicBezTo>
                    <a:pt x="62" y="20"/>
                    <a:pt x="62" y="20"/>
                    <a:pt x="62" y="20"/>
                  </a:cubicBezTo>
                  <a:cubicBezTo>
                    <a:pt x="62" y="20"/>
                    <a:pt x="62" y="20"/>
                    <a:pt x="62" y="20"/>
                  </a:cubicBezTo>
                  <a:cubicBezTo>
                    <a:pt x="62" y="21"/>
                    <a:pt x="62" y="21"/>
                    <a:pt x="62" y="21"/>
                  </a:cubicBezTo>
                  <a:cubicBezTo>
                    <a:pt x="62" y="21"/>
                    <a:pt x="63" y="21"/>
                    <a:pt x="63" y="22"/>
                  </a:cubicBezTo>
                  <a:cubicBezTo>
                    <a:pt x="64" y="22"/>
                    <a:pt x="65" y="22"/>
                    <a:pt x="65" y="22"/>
                  </a:cubicBezTo>
                  <a:cubicBezTo>
                    <a:pt x="66" y="22"/>
                    <a:pt x="66" y="22"/>
                    <a:pt x="67" y="23"/>
                  </a:cubicBezTo>
                  <a:cubicBezTo>
                    <a:pt x="67" y="23"/>
                    <a:pt x="67" y="23"/>
                    <a:pt x="68" y="23"/>
                  </a:cubicBezTo>
                  <a:cubicBezTo>
                    <a:pt x="68" y="24"/>
                    <a:pt x="68" y="24"/>
                    <a:pt x="68" y="24"/>
                  </a:cubicBezTo>
                  <a:cubicBezTo>
                    <a:pt x="68" y="23"/>
                    <a:pt x="68" y="23"/>
                    <a:pt x="68" y="23"/>
                  </a:cubicBezTo>
                  <a:cubicBezTo>
                    <a:pt x="68" y="23"/>
                    <a:pt x="68" y="23"/>
                    <a:pt x="68" y="23"/>
                  </a:cubicBezTo>
                  <a:cubicBezTo>
                    <a:pt x="68" y="23"/>
                    <a:pt x="68" y="23"/>
                    <a:pt x="68" y="23"/>
                  </a:cubicBezTo>
                  <a:cubicBezTo>
                    <a:pt x="68" y="23"/>
                    <a:pt x="68" y="23"/>
                    <a:pt x="68" y="23"/>
                  </a:cubicBezTo>
                  <a:cubicBezTo>
                    <a:pt x="69" y="22"/>
                    <a:pt x="69" y="22"/>
                    <a:pt x="69" y="22"/>
                  </a:cubicBezTo>
                  <a:cubicBezTo>
                    <a:pt x="69" y="22"/>
                    <a:pt x="69" y="22"/>
                    <a:pt x="69" y="22"/>
                  </a:cubicBezTo>
                  <a:cubicBezTo>
                    <a:pt x="69" y="22"/>
                    <a:pt x="69" y="22"/>
                    <a:pt x="69" y="22"/>
                  </a:cubicBezTo>
                  <a:cubicBezTo>
                    <a:pt x="68" y="21"/>
                    <a:pt x="68" y="21"/>
                    <a:pt x="68" y="21"/>
                  </a:cubicBezTo>
                  <a:cubicBezTo>
                    <a:pt x="68" y="21"/>
                    <a:pt x="68" y="21"/>
                    <a:pt x="68" y="21"/>
                  </a:cubicBezTo>
                  <a:cubicBezTo>
                    <a:pt x="68" y="20"/>
                    <a:pt x="68" y="20"/>
                    <a:pt x="68" y="20"/>
                  </a:cubicBezTo>
                  <a:cubicBezTo>
                    <a:pt x="68" y="20"/>
                    <a:pt x="67" y="20"/>
                    <a:pt x="66" y="19"/>
                  </a:cubicBezTo>
                  <a:cubicBezTo>
                    <a:pt x="65" y="19"/>
                    <a:pt x="64" y="19"/>
                    <a:pt x="62" y="19"/>
                  </a:cubicBezTo>
                  <a:close/>
                  <a:moveTo>
                    <a:pt x="61" y="20"/>
                  </a:moveTo>
                  <a:cubicBezTo>
                    <a:pt x="61" y="20"/>
                    <a:pt x="61" y="20"/>
                    <a:pt x="61" y="20"/>
                  </a:cubicBezTo>
                  <a:cubicBezTo>
                    <a:pt x="61" y="20"/>
                    <a:pt x="61" y="20"/>
                    <a:pt x="61" y="20"/>
                  </a:cubicBezTo>
                  <a:cubicBezTo>
                    <a:pt x="61" y="22"/>
                    <a:pt x="61" y="22"/>
                    <a:pt x="61" y="22"/>
                  </a:cubicBezTo>
                  <a:cubicBezTo>
                    <a:pt x="61" y="22"/>
                    <a:pt x="61" y="22"/>
                    <a:pt x="61" y="22"/>
                  </a:cubicBezTo>
                  <a:cubicBezTo>
                    <a:pt x="61" y="22"/>
                    <a:pt x="61" y="22"/>
                    <a:pt x="61" y="22"/>
                  </a:cubicBezTo>
                  <a:cubicBezTo>
                    <a:pt x="62" y="22"/>
                    <a:pt x="63" y="22"/>
                    <a:pt x="63" y="22"/>
                  </a:cubicBezTo>
                  <a:cubicBezTo>
                    <a:pt x="64" y="22"/>
                    <a:pt x="64" y="22"/>
                    <a:pt x="65" y="23"/>
                  </a:cubicBezTo>
                  <a:cubicBezTo>
                    <a:pt x="66" y="23"/>
                    <a:pt x="66" y="23"/>
                    <a:pt x="66" y="23"/>
                  </a:cubicBezTo>
                  <a:cubicBezTo>
                    <a:pt x="67" y="24"/>
                    <a:pt x="67" y="24"/>
                    <a:pt x="67" y="24"/>
                  </a:cubicBezTo>
                  <a:cubicBezTo>
                    <a:pt x="67" y="24"/>
                    <a:pt x="67" y="24"/>
                    <a:pt x="67" y="24"/>
                  </a:cubicBezTo>
                  <a:cubicBezTo>
                    <a:pt x="68" y="25"/>
                    <a:pt x="68" y="25"/>
                    <a:pt x="68" y="25"/>
                  </a:cubicBezTo>
                  <a:cubicBezTo>
                    <a:pt x="69" y="25"/>
                    <a:pt x="69" y="25"/>
                    <a:pt x="69" y="25"/>
                  </a:cubicBezTo>
                  <a:cubicBezTo>
                    <a:pt x="69" y="25"/>
                    <a:pt x="69" y="25"/>
                    <a:pt x="69" y="25"/>
                  </a:cubicBezTo>
                  <a:cubicBezTo>
                    <a:pt x="69" y="24"/>
                    <a:pt x="69" y="24"/>
                    <a:pt x="69" y="24"/>
                  </a:cubicBezTo>
                  <a:cubicBezTo>
                    <a:pt x="69" y="24"/>
                    <a:pt x="69" y="24"/>
                    <a:pt x="69" y="24"/>
                  </a:cubicBezTo>
                  <a:cubicBezTo>
                    <a:pt x="69" y="23"/>
                    <a:pt x="69" y="23"/>
                    <a:pt x="69" y="23"/>
                  </a:cubicBezTo>
                  <a:cubicBezTo>
                    <a:pt x="69" y="23"/>
                    <a:pt x="69" y="23"/>
                    <a:pt x="69" y="23"/>
                  </a:cubicBezTo>
                  <a:cubicBezTo>
                    <a:pt x="69" y="22"/>
                    <a:pt x="69" y="22"/>
                    <a:pt x="69" y="22"/>
                  </a:cubicBezTo>
                  <a:cubicBezTo>
                    <a:pt x="69" y="22"/>
                    <a:pt x="69" y="22"/>
                    <a:pt x="69" y="22"/>
                  </a:cubicBezTo>
                  <a:cubicBezTo>
                    <a:pt x="69" y="22"/>
                    <a:pt x="69" y="22"/>
                    <a:pt x="69" y="22"/>
                  </a:cubicBezTo>
                  <a:cubicBezTo>
                    <a:pt x="69" y="20"/>
                    <a:pt x="69" y="20"/>
                    <a:pt x="69" y="20"/>
                  </a:cubicBezTo>
                  <a:cubicBezTo>
                    <a:pt x="68" y="20"/>
                    <a:pt x="68" y="20"/>
                    <a:pt x="68" y="20"/>
                  </a:cubicBezTo>
                  <a:cubicBezTo>
                    <a:pt x="68" y="20"/>
                    <a:pt x="68" y="20"/>
                    <a:pt x="68" y="20"/>
                  </a:cubicBezTo>
                  <a:cubicBezTo>
                    <a:pt x="68" y="19"/>
                    <a:pt x="67" y="19"/>
                    <a:pt x="66" y="19"/>
                  </a:cubicBezTo>
                  <a:cubicBezTo>
                    <a:pt x="65" y="19"/>
                    <a:pt x="63" y="19"/>
                    <a:pt x="61" y="18"/>
                  </a:cubicBezTo>
                  <a:cubicBezTo>
                    <a:pt x="61" y="18"/>
                    <a:pt x="61" y="18"/>
                    <a:pt x="61" y="18"/>
                  </a:cubicBezTo>
                  <a:cubicBezTo>
                    <a:pt x="61" y="19"/>
                    <a:pt x="61" y="19"/>
                    <a:pt x="61" y="19"/>
                  </a:cubicBezTo>
                  <a:lnTo>
                    <a:pt x="61" y="20"/>
                  </a:lnTo>
                  <a:close/>
                  <a:moveTo>
                    <a:pt x="5" y="46"/>
                  </a:moveTo>
                  <a:cubicBezTo>
                    <a:pt x="7" y="44"/>
                    <a:pt x="8" y="43"/>
                    <a:pt x="9" y="42"/>
                  </a:cubicBezTo>
                  <a:cubicBezTo>
                    <a:pt x="10" y="40"/>
                    <a:pt x="10" y="39"/>
                    <a:pt x="10" y="39"/>
                  </a:cubicBezTo>
                  <a:cubicBezTo>
                    <a:pt x="10" y="39"/>
                    <a:pt x="10" y="39"/>
                    <a:pt x="10" y="39"/>
                  </a:cubicBezTo>
                  <a:cubicBezTo>
                    <a:pt x="11" y="38"/>
                    <a:pt x="11" y="38"/>
                    <a:pt x="11" y="37"/>
                  </a:cubicBezTo>
                  <a:cubicBezTo>
                    <a:pt x="11" y="37"/>
                    <a:pt x="12" y="36"/>
                    <a:pt x="12" y="36"/>
                  </a:cubicBezTo>
                  <a:cubicBezTo>
                    <a:pt x="12" y="36"/>
                    <a:pt x="12" y="36"/>
                    <a:pt x="12" y="36"/>
                  </a:cubicBezTo>
                  <a:cubicBezTo>
                    <a:pt x="12" y="36"/>
                    <a:pt x="12" y="35"/>
                    <a:pt x="12" y="35"/>
                  </a:cubicBezTo>
                  <a:cubicBezTo>
                    <a:pt x="12" y="34"/>
                    <a:pt x="12" y="34"/>
                    <a:pt x="12" y="34"/>
                  </a:cubicBezTo>
                  <a:cubicBezTo>
                    <a:pt x="12" y="34"/>
                    <a:pt x="12" y="34"/>
                    <a:pt x="12" y="34"/>
                  </a:cubicBezTo>
                  <a:cubicBezTo>
                    <a:pt x="13" y="33"/>
                    <a:pt x="13" y="33"/>
                    <a:pt x="13" y="32"/>
                  </a:cubicBezTo>
                  <a:cubicBezTo>
                    <a:pt x="13" y="32"/>
                    <a:pt x="13" y="31"/>
                    <a:pt x="13" y="31"/>
                  </a:cubicBezTo>
                  <a:cubicBezTo>
                    <a:pt x="13" y="24"/>
                    <a:pt x="13" y="24"/>
                    <a:pt x="13" y="24"/>
                  </a:cubicBezTo>
                  <a:cubicBezTo>
                    <a:pt x="13" y="24"/>
                    <a:pt x="13" y="24"/>
                    <a:pt x="13" y="24"/>
                  </a:cubicBezTo>
                  <a:cubicBezTo>
                    <a:pt x="13" y="13"/>
                    <a:pt x="13" y="13"/>
                    <a:pt x="13" y="13"/>
                  </a:cubicBezTo>
                  <a:cubicBezTo>
                    <a:pt x="13" y="11"/>
                    <a:pt x="13" y="10"/>
                    <a:pt x="13" y="9"/>
                  </a:cubicBezTo>
                  <a:cubicBezTo>
                    <a:pt x="13" y="7"/>
                    <a:pt x="13" y="7"/>
                    <a:pt x="13" y="6"/>
                  </a:cubicBezTo>
                  <a:cubicBezTo>
                    <a:pt x="13" y="6"/>
                    <a:pt x="13" y="6"/>
                    <a:pt x="13" y="6"/>
                  </a:cubicBezTo>
                  <a:cubicBezTo>
                    <a:pt x="13" y="6"/>
                    <a:pt x="13" y="6"/>
                    <a:pt x="13" y="6"/>
                  </a:cubicBezTo>
                  <a:cubicBezTo>
                    <a:pt x="13" y="5"/>
                    <a:pt x="13" y="5"/>
                    <a:pt x="13" y="5"/>
                  </a:cubicBezTo>
                  <a:cubicBezTo>
                    <a:pt x="13" y="5"/>
                    <a:pt x="13" y="5"/>
                    <a:pt x="13" y="5"/>
                  </a:cubicBezTo>
                  <a:cubicBezTo>
                    <a:pt x="13" y="4"/>
                    <a:pt x="13" y="4"/>
                    <a:pt x="13" y="4"/>
                  </a:cubicBezTo>
                  <a:cubicBezTo>
                    <a:pt x="13" y="3"/>
                    <a:pt x="13" y="3"/>
                    <a:pt x="13" y="3"/>
                  </a:cubicBezTo>
                  <a:cubicBezTo>
                    <a:pt x="13" y="3"/>
                    <a:pt x="13" y="3"/>
                    <a:pt x="13" y="3"/>
                  </a:cubicBezTo>
                  <a:cubicBezTo>
                    <a:pt x="14" y="3"/>
                    <a:pt x="14" y="3"/>
                    <a:pt x="14" y="3"/>
                  </a:cubicBezTo>
                  <a:cubicBezTo>
                    <a:pt x="14" y="3"/>
                    <a:pt x="14" y="3"/>
                    <a:pt x="14" y="3"/>
                  </a:cubicBezTo>
                  <a:cubicBezTo>
                    <a:pt x="14" y="3"/>
                    <a:pt x="14" y="3"/>
                    <a:pt x="14" y="3"/>
                  </a:cubicBezTo>
                  <a:cubicBezTo>
                    <a:pt x="15" y="3"/>
                    <a:pt x="15" y="3"/>
                    <a:pt x="15" y="3"/>
                  </a:cubicBezTo>
                  <a:cubicBezTo>
                    <a:pt x="15" y="4"/>
                    <a:pt x="15" y="4"/>
                    <a:pt x="15" y="4"/>
                  </a:cubicBezTo>
                  <a:cubicBezTo>
                    <a:pt x="15" y="4"/>
                    <a:pt x="15" y="4"/>
                    <a:pt x="15" y="4"/>
                  </a:cubicBezTo>
                  <a:cubicBezTo>
                    <a:pt x="16" y="5"/>
                    <a:pt x="16" y="5"/>
                    <a:pt x="16" y="5"/>
                  </a:cubicBezTo>
                  <a:cubicBezTo>
                    <a:pt x="16" y="5"/>
                    <a:pt x="16" y="5"/>
                    <a:pt x="16" y="6"/>
                  </a:cubicBezTo>
                  <a:cubicBezTo>
                    <a:pt x="16" y="6"/>
                    <a:pt x="16" y="7"/>
                    <a:pt x="16" y="7"/>
                  </a:cubicBezTo>
                  <a:cubicBezTo>
                    <a:pt x="16" y="8"/>
                    <a:pt x="16" y="9"/>
                    <a:pt x="16" y="10"/>
                  </a:cubicBezTo>
                  <a:cubicBezTo>
                    <a:pt x="16" y="10"/>
                    <a:pt x="16" y="10"/>
                    <a:pt x="16" y="10"/>
                  </a:cubicBezTo>
                  <a:cubicBezTo>
                    <a:pt x="16" y="20"/>
                    <a:pt x="16" y="20"/>
                    <a:pt x="16" y="20"/>
                  </a:cubicBezTo>
                  <a:cubicBezTo>
                    <a:pt x="16" y="26"/>
                    <a:pt x="16" y="26"/>
                    <a:pt x="16" y="26"/>
                  </a:cubicBezTo>
                  <a:cubicBezTo>
                    <a:pt x="16" y="26"/>
                    <a:pt x="16" y="26"/>
                    <a:pt x="16" y="26"/>
                  </a:cubicBezTo>
                  <a:cubicBezTo>
                    <a:pt x="16" y="27"/>
                    <a:pt x="16" y="28"/>
                    <a:pt x="16" y="29"/>
                  </a:cubicBezTo>
                  <a:cubicBezTo>
                    <a:pt x="16" y="30"/>
                    <a:pt x="16" y="31"/>
                    <a:pt x="16" y="32"/>
                  </a:cubicBezTo>
                  <a:cubicBezTo>
                    <a:pt x="16" y="32"/>
                    <a:pt x="16" y="33"/>
                    <a:pt x="16" y="33"/>
                  </a:cubicBezTo>
                  <a:cubicBezTo>
                    <a:pt x="16" y="33"/>
                    <a:pt x="16" y="34"/>
                    <a:pt x="16" y="34"/>
                  </a:cubicBezTo>
                  <a:cubicBezTo>
                    <a:pt x="16" y="34"/>
                    <a:pt x="16" y="34"/>
                    <a:pt x="16" y="34"/>
                  </a:cubicBezTo>
                  <a:cubicBezTo>
                    <a:pt x="17" y="35"/>
                    <a:pt x="17" y="35"/>
                    <a:pt x="17" y="35"/>
                  </a:cubicBezTo>
                  <a:cubicBezTo>
                    <a:pt x="17" y="36"/>
                    <a:pt x="17" y="36"/>
                    <a:pt x="17" y="37"/>
                  </a:cubicBezTo>
                  <a:cubicBezTo>
                    <a:pt x="18" y="38"/>
                    <a:pt x="18" y="38"/>
                    <a:pt x="18" y="39"/>
                  </a:cubicBezTo>
                  <a:cubicBezTo>
                    <a:pt x="19" y="39"/>
                    <a:pt x="19" y="40"/>
                    <a:pt x="19" y="40"/>
                  </a:cubicBezTo>
                  <a:cubicBezTo>
                    <a:pt x="19" y="41"/>
                    <a:pt x="20" y="42"/>
                    <a:pt x="21" y="43"/>
                  </a:cubicBezTo>
                  <a:cubicBezTo>
                    <a:pt x="21" y="44"/>
                    <a:pt x="22" y="45"/>
                    <a:pt x="23" y="46"/>
                  </a:cubicBezTo>
                  <a:cubicBezTo>
                    <a:pt x="23" y="46"/>
                    <a:pt x="23" y="46"/>
                    <a:pt x="23" y="46"/>
                  </a:cubicBezTo>
                  <a:cubicBezTo>
                    <a:pt x="24" y="45"/>
                    <a:pt x="24" y="45"/>
                    <a:pt x="24" y="45"/>
                  </a:cubicBezTo>
                  <a:cubicBezTo>
                    <a:pt x="24" y="44"/>
                    <a:pt x="24" y="44"/>
                    <a:pt x="24" y="44"/>
                  </a:cubicBezTo>
                  <a:cubicBezTo>
                    <a:pt x="24" y="43"/>
                    <a:pt x="24" y="42"/>
                    <a:pt x="24" y="41"/>
                  </a:cubicBezTo>
                  <a:cubicBezTo>
                    <a:pt x="25" y="41"/>
                    <a:pt x="25" y="40"/>
                    <a:pt x="25" y="39"/>
                  </a:cubicBezTo>
                  <a:cubicBezTo>
                    <a:pt x="25" y="37"/>
                    <a:pt x="25" y="36"/>
                    <a:pt x="25" y="35"/>
                  </a:cubicBezTo>
                  <a:cubicBezTo>
                    <a:pt x="25" y="35"/>
                    <a:pt x="25" y="35"/>
                    <a:pt x="25" y="35"/>
                  </a:cubicBezTo>
                  <a:cubicBezTo>
                    <a:pt x="25" y="20"/>
                    <a:pt x="25" y="20"/>
                    <a:pt x="25" y="20"/>
                  </a:cubicBezTo>
                  <a:cubicBezTo>
                    <a:pt x="25" y="19"/>
                    <a:pt x="25" y="18"/>
                    <a:pt x="25" y="18"/>
                  </a:cubicBezTo>
                  <a:cubicBezTo>
                    <a:pt x="25" y="17"/>
                    <a:pt x="25" y="16"/>
                    <a:pt x="25" y="16"/>
                  </a:cubicBezTo>
                  <a:cubicBezTo>
                    <a:pt x="25" y="11"/>
                    <a:pt x="25" y="11"/>
                    <a:pt x="25" y="11"/>
                  </a:cubicBezTo>
                  <a:cubicBezTo>
                    <a:pt x="25" y="11"/>
                    <a:pt x="25" y="11"/>
                    <a:pt x="25" y="11"/>
                  </a:cubicBezTo>
                  <a:cubicBezTo>
                    <a:pt x="25" y="11"/>
                    <a:pt x="25" y="10"/>
                    <a:pt x="25" y="10"/>
                  </a:cubicBezTo>
                  <a:cubicBezTo>
                    <a:pt x="25" y="10"/>
                    <a:pt x="24" y="9"/>
                    <a:pt x="24" y="9"/>
                  </a:cubicBezTo>
                  <a:cubicBezTo>
                    <a:pt x="24" y="8"/>
                    <a:pt x="24" y="8"/>
                    <a:pt x="24" y="7"/>
                  </a:cubicBezTo>
                  <a:cubicBezTo>
                    <a:pt x="25" y="7"/>
                    <a:pt x="25" y="7"/>
                    <a:pt x="25" y="7"/>
                  </a:cubicBezTo>
                  <a:cubicBezTo>
                    <a:pt x="25" y="6"/>
                    <a:pt x="25" y="6"/>
                    <a:pt x="25" y="6"/>
                  </a:cubicBezTo>
                  <a:cubicBezTo>
                    <a:pt x="26" y="6"/>
                    <a:pt x="26" y="6"/>
                    <a:pt x="26" y="6"/>
                  </a:cubicBezTo>
                  <a:cubicBezTo>
                    <a:pt x="27" y="6"/>
                    <a:pt x="27" y="6"/>
                    <a:pt x="27" y="6"/>
                  </a:cubicBezTo>
                  <a:cubicBezTo>
                    <a:pt x="27" y="7"/>
                    <a:pt x="27" y="7"/>
                    <a:pt x="27" y="7"/>
                  </a:cubicBezTo>
                  <a:cubicBezTo>
                    <a:pt x="27" y="7"/>
                    <a:pt x="27" y="7"/>
                    <a:pt x="27" y="7"/>
                  </a:cubicBezTo>
                  <a:cubicBezTo>
                    <a:pt x="27" y="7"/>
                    <a:pt x="27" y="7"/>
                    <a:pt x="27" y="7"/>
                  </a:cubicBezTo>
                  <a:cubicBezTo>
                    <a:pt x="27" y="7"/>
                    <a:pt x="27" y="7"/>
                    <a:pt x="27" y="7"/>
                  </a:cubicBezTo>
                  <a:cubicBezTo>
                    <a:pt x="27" y="8"/>
                    <a:pt x="27" y="8"/>
                    <a:pt x="27" y="8"/>
                  </a:cubicBezTo>
                  <a:cubicBezTo>
                    <a:pt x="28" y="10"/>
                    <a:pt x="28" y="10"/>
                    <a:pt x="28" y="10"/>
                  </a:cubicBezTo>
                  <a:cubicBezTo>
                    <a:pt x="28" y="10"/>
                    <a:pt x="28" y="10"/>
                    <a:pt x="28" y="10"/>
                  </a:cubicBezTo>
                  <a:cubicBezTo>
                    <a:pt x="28" y="13"/>
                    <a:pt x="28" y="13"/>
                    <a:pt x="28" y="13"/>
                  </a:cubicBezTo>
                  <a:cubicBezTo>
                    <a:pt x="28" y="17"/>
                    <a:pt x="28" y="17"/>
                    <a:pt x="28" y="17"/>
                  </a:cubicBezTo>
                  <a:cubicBezTo>
                    <a:pt x="28" y="17"/>
                    <a:pt x="28" y="17"/>
                    <a:pt x="28" y="17"/>
                  </a:cubicBezTo>
                  <a:cubicBezTo>
                    <a:pt x="28" y="18"/>
                    <a:pt x="28" y="19"/>
                    <a:pt x="28" y="20"/>
                  </a:cubicBezTo>
                  <a:cubicBezTo>
                    <a:pt x="28" y="22"/>
                    <a:pt x="28" y="24"/>
                    <a:pt x="28" y="26"/>
                  </a:cubicBezTo>
                  <a:cubicBezTo>
                    <a:pt x="28" y="26"/>
                    <a:pt x="28" y="26"/>
                    <a:pt x="28" y="26"/>
                  </a:cubicBezTo>
                  <a:cubicBezTo>
                    <a:pt x="28" y="30"/>
                    <a:pt x="28" y="33"/>
                    <a:pt x="28" y="35"/>
                  </a:cubicBezTo>
                  <a:cubicBezTo>
                    <a:pt x="28" y="35"/>
                    <a:pt x="28" y="35"/>
                    <a:pt x="28" y="35"/>
                  </a:cubicBezTo>
                  <a:cubicBezTo>
                    <a:pt x="28" y="36"/>
                    <a:pt x="28" y="37"/>
                    <a:pt x="28" y="38"/>
                  </a:cubicBezTo>
                  <a:cubicBezTo>
                    <a:pt x="28" y="39"/>
                    <a:pt x="28" y="40"/>
                    <a:pt x="28" y="42"/>
                  </a:cubicBezTo>
                  <a:cubicBezTo>
                    <a:pt x="28" y="43"/>
                    <a:pt x="27" y="44"/>
                    <a:pt x="27" y="46"/>
                  </a:cubicBezTo>
                  <a:cubicBezTo>
                    <a:pt x="26" y="47"/>
                    <a:pt x="25" y="48"/>
                    <a:pt x="25" y="49"/>
                  </a:cubicBezTo>
                  <a:cubicBezTo>
                    <a:pt x="24" y="50"/>
                    <a:pt x="22" y="50"/>
                    <a:pt x="20" y="51"/>
                  </a:cubicBezTo>
                  <a:cubicBezTo>
                    <a:pt x="18" y="51"/>
                    <a:pt x="16" y="51"/>
                    <a:pt x="13" y="51"/>
                  </a:cubicBezTo>
                  <a:cubicBezTo>
                    <a:pt x="12" y="51"/>
                    <a:pt x="10" y="51"/>
                    <a:pt x="9" y="51"/>
                  </a:cubicBezTo>
                  <a:cubicBezTo>
                    <a:pt x="9" y="51"/>
                    <a:pt x="9" y="51"/>
                    <a:pt x="9" y="51"/>
                  </a:cubicBezTo>
                  <a:cubicBezTo>
                    <a:pt x="8" y="51"/>
                    <a:pt x="8" y="51"/>
                    <a:pt x="7" y="50"/>
                  </a:cubicBezTo>
                  <a:cubicBezTo>
                    <a:pt x="7" y="50"/>
                    <a:pt x="7" y="50"/>
                    <a:pt x="7" y="50"/>
                  </a:cubicBezTo>
                  <a:cubicBezTo>
                    <a:pt x="6" y="50"/>
                    <a:pt x="6" y="50"/>
                    <a:pt x="5" y="50"/>
                  </a:cubicBezTo>
                  <a:cubicBezTo>
                    <a:pt x="5" y="50"/>
                    <a:pt x="5" y="50"/>
                    <a:pt x="5" y="50"/>
                  </a:cubicBezTo>
                  <a:cubicBezTo>
                    <a:pt x="5" y="50"/>
                    <a:pt x="4" y="49"/>
                    <a:pt x="4" y="49"/>
                  </a:cubicBezTo>
                  <a:cubicBezTo>
                    <a:pt x="3" y="48"/>
                    <a:pt x="3" y="48"/>
                    <a:pt x="3" y="48"/>
                  </a:cubicBezTo>
                  <a:cubicBezTo>
                    <a:pt x="2" y="47"/>
                    <a:pt x="2" y="46"/>
                    <a:pt x="2" y="46"/>
                  </a:cubicBezTo>
                  <a:cubicBezTo>
                    <a:pt x="2" y="46"/>
                    <a:pt x="2" y="46"/>
                    <a:pt x="2" y="46"/>
                  </a:cubicBezTo>
                  <a:cubicBezTo>
                    <a:pt x="1" y="45"/>
                    <a:pt x="1" y="44"/>
                    <a:pt x="1" y="44"/>
                  </a:cubicBezTo>
                  <a:cubicBezTo>
                    <a:pt x="1" y="43"/>
                    <a:pt x="0" y="42"/>
                    <a:pt x="0" y="41"/>
                  </a:cubicBezTo>
                  <a:cubicBezTo>
                    <a:pt x="0" y="41"/>
                    <a:pt x="0" y="41"/>
                    <a:pt x="0" y="41"/>
                  </a:cubicBezTo>
                  <a:cubicBezTo>
                    <a:pt x="0" y="40"/>
                    <a:pt x="0" y="39"/>
                    <a:pt x="0" y="38"/>
                  </a:cubicBezTo>
                  <a:cubicBezTo>
                    <a:pt x="0" y="37"/>
                    <a:pt x="0" y="36"/>
                    <a:pt x="0" y="35"/>
                  </a:cubicBezTo>
                  <a:cubicBezTo>
                    <a:pt x="0" y="34"/>
                    <a:pt x="0" y="33"/>
                    <a:pt x="0" y="31"/>
                  </a:cubicBezTo>
                  <a:cubicBezTo>
                    <a:pt x="0" y="30"/>
                    <a:pt x="0" y="29"/>
                    <a:pt x="0" y="27"/>
                  </a:cubicBezTo>
                  <a:cubicBezTo>
                    <a:pt x="0" y="20"/>
                    <a:pt x="0" y="20"/>
                    <a:pt x="0" y="20"/>
                  </a:cubicBezTo>
                  <a:cubicBezTo>
                    <a:pt x="0" y="19"/>
                    <a:pt x="0" y="18"/>
                    <a:pt x="0" y="17"/>
                  </a:cubicBezTo>
                  <a:cubicBezTo>
                    <a:pt x="0" y="16"/>
                    <a:pt x="0" y="15"/>
                    <a:pt x="0" y="15"/>
                  </a:cubicBezTo>
                  <a:cubicBezTo>
                    <a:pt x="0" y="15"/>
                    <a:pt x="0" y="15"/>
                    <a:pt x="0" y="15"/>
                  </a:cubicBezTo>
                  <a:cubicBezTo>
                    <a:pt x="0" y="14"/>
                    <a:pt x="0" y="13"/>
                    <a:pt x="0" y="12"/>
                  </a:cubicBezTo>
                  <a:cubicBezTo>
                    <a:pt x="0" y="12"/>
                    <a:pt x="0" y="12"/>
                    <a:pt x="0" y="12"/>
                  </a:cubicBezTo>
                  <a:cubicBezTo>
                    <a:pt x="0" y="12"/>
                    <a:pt x="0" y="12"/>
                    <a:pt x="0" y="12"/>
                  </a:cubicBezTo>
                  <a:cubicBezTo>
                    <a:pt x="0" y="11"/>
                    <a:pt x="0" y="11"/>
                    <a:pt x="0" y="10"/>
                  </a:cubicBezTo>
                  <a:cubicBezTo>
                    <a:pt x="0" y="10"/>
                    <a:pt x="0" y="9"/>
                    <a:pt x="0" y="9"/>
                  </a:cubicBezTo>
                  <a:cubicBezTo>
                    <a:pt x="0" y="9"/>
                    <a:pt x="0" y="9"/>
                    <a:pt x="0" y="9"/>
                  </a:cubicBezTo>
                  <a:cubicBezTo>
                    <a:pt x="0" y="8"/>
                    <a:pt x="0" y="8"/>
                    <a:pt x="0" y="8"/>
                  </a:cubicBezTo>
                  <a:cubicBezTo>
                    <a:pt x="1" y="7"/>
                    <a:pt x="1" y="7"/>
                    <a:pt x="1" y="7"/>
                  </a:cubicBezTo>
                  <a:cubicBezTo>
                    <a:pt x="1" y="7"/>
                    <a:pt x="1" y="7"/>
                    <a:pt x="1" y="7"/>
                  </a:cubicBezTo>
                  <a:cubicBezTo>
                    <a:pt x="1" y="7"/>
                    <a:pt x="1" y="7"/>
                    <a:pt x="1" y="7"/>
                  </a:cubicBezTo>
                  <a:cubicBezTo>
                    <a:pt x="2" y="7"/>
                    <a:pt x="2" y="7"/>
                    <a:pt x="2" y="7"/>
                  </a:cubicBezTo>
                  <a:cubicBezTo>
                    <a:pt x="3" y="7"/>
                    <a:pt x="3" y="7"/>
                    <a:pt x="3" y="7"/>
                  </a:cubicBezTo>
                  <a:cubicBezTo>
                    <a:pt x="3" y="7"/>
                    <a:pt x="3" y="7"/>
                    <a:pt x="3" y="7"/>
                  </a:cubicBezTo>
                  <a:cubicBezTo>
                    <a:pt x="3" y="8"/>
                    <a:pt x="3" y="8"/>
                    <a:pt x="3" y="8"/>
                  </a:cubicBezTo>
                  <a:cubicBezTo>
                    <a:pt x="3" y="9"/>
                    <a:pt x="3" y="9"/>
                    <a:pt x="3" y="9"/>
                  </a:cubicBezTo>
                  <a:cubicBezTo>
                    <a:pt x="3" y="10"/>
                    <a:pt x="3" y="10"/>
                    <a:pt x="3" y="10"/>
                  </a:cubicBezTo>
                  <a:cubicBezTo>
                    <a:pt x="3" y="10"/>
                    <a:pt x="3" y="10"/>
                    <a:pt x="3" y="10"/>
                  </a:cubicBezTo>
                  <a:cubicBezTo>
                    <a:pt x="3" y="11"/>
                    <a:pt x="3" y="11"/>
                    <a:pt x="3" y="11"/>
                  </a:cubicBezTo>
                  <a:cubicBezTo>
                    <a:pt x="3" y="11"/>
                    <a:pt x="3" y="11"/>
                    <a:pt x="3" y="11"/>
                  </a:cubicBezTo>
                  <a:cubicBezTo>
                    <a:pt x="3" y="12"/>
                    <a:pt x="3" y="13"/>
                    <a:pt x="3" y="15"/>
                  </a:cubicBezTo>
                  <a:cubicBezTo>
                    <a:pt x="3" y="16"/>
                    <a:pt x="3" y="18"/>
                    <a:pt x="3" y="21"/>
                  </a:cubicBezTo>
                  <a:cubicBezTo>
                    <a:pt x="3" y="26"/>
                    <a:pt x="3" y="26"/>
                    <a:pt x="3" y="26"/>
                  </a:cubicBezTo>
                  <a:cubicBezTo>
                    <a:pt x="3" y="28"/>
                    <a:pt x="3" y="29"/>
                    <a:pt x="3" y="31"/>
                  </a:cubicBezTo>
                  <a:cubicBezTo>
                    <a:pt x="3" y="32"/>
                    <a:pt x="3" y="33"/>
                    <a:pt x="3" y="35"/>
                  </a:cubicBezTo>
                  <a:cubicBezTo>
                    <a:pt x="3" y="36"/>
                    <a:pt x="3" y="37"/>
                    <a:pt x="3" y="38"/>
                  </a:cubicBezTo>
                  <a:cubicBezTo>
                    <a:pt x="3" y="39"/>
                    <a:pt x="4" y="40"/>
                    <a:pt x="4" y="41"/>
                  </a:cubicBezTo>
                  <a:cubicBezTo>
                    <a:pt x="4" y="42"/>
                    <a:pt x="4" y="42"/>
                    <a:pt x="4" y="43"/>
                  </a:cubicBezTo>
                  <a:cubicBezTo>
                    <a:pt x="4" y="43"/>
                    <a:pt x="4" y="44"/>
                    <a:pt x="4" y="44"/>
                  </a:cubicBezTo>
                  <a:cubicBezTo>
                    <a:pt x="4" y="44"/>
                    <a:pt x="4" y="44"/>
                    <a:pt x="4" y="44"/>
                  </a:cubicBezTo>
                  <a:lnTo>
                    <a:pt x="5" y="46"/>
                  </a:lnTo>
                  <a:close/>
                  <a:moveTo>
                    <a:pt x="9" y="42"/>
                  </a:moveTo>
                  <a:cubicBezTo>
                    <a:pt x="8" y="43"/>
                    <a:pt x="7" y="45"/>
                    <a:pt x="6" y="47"/>
                  </a:cubicBezTo>
                  <a:cubicBezTo>
                    <a:pt x="5" y="47"/>
                    <a:pt x="5" y="47"/>
                    <a:pt x="5" y="47"/>
                  </a:cubicBezTo>
                  <a:cubicBezTo>
                    <a:pt x="5" y="47"/>
                    <a:pt x="5" y="47"/>
                    <a:pt x="5" y="47"/>
                  </a:cubicBezTo>
                  <a:cubicBezTo>
                    <a:pt x="4" y="45"/>
                    <a:pt x="4" y="45"/>
                    <a:pt x="4" y="45"/>
                  </a:cubicBezTo>
                  <a:cubicBezTo>
                    <a:pt x="4" y="44"/>
                    <a:pt x="3" y="44"/>
                    <a:pt x="3" y="43"/>
                  </a:cubicBezTo>
                  <a:cubicBezTo>
                    <a:pt x="3" y="42"/>
                    <a:pt x="3" y="42"/>
                    <a:pt x="3" y="41"/>
                  </a:cubicBezTo>
                  <a:cubicBezTo>
                    <a:pt x="3" y="40"/>
                    <a:pt x="3" y="39"/>
                    <a:pt x="3" y="38"/>
                  </a:cubicBezTo>
                  <a:cubicBezTo>
                    <a:pt x="3" y="37"/>
                    <a:pt x="3" y="36"/>
                    <a:pt x="3" y="35"/>
                  </a:cubicBezTo>
                  <a:cubicBezTo>
                    <a:pt x="2" y="34"/>
                    <a:pt x="2" y="32"/>
                    <a:pt x="2" y="31"/>
                  </a:cubicBezTo>
                  <a:cubicBezTo>
                    <a:pt x="2" y="29"/>
                    <a:pt x="2" y="28"/>
                    <a:pt x="2" y="26"/>
                  </a:cubicBezTo>
                  <a:cubicBezTo>
                    <a:pt x="2" y="21"/>
                    <a:pt x="2" y="21"/>
                    <a:pt x="2" y="21"/>
                  </a:cubicBezTo>
                  <a:cubicBezTo>
                    <a:pt x="2" y="18"/>
                    <a:pt x="2" y="16"/>
                    <a:pt x="2" y="15"/>
                  </a:cubicBezTo>
                  <a:cubicBezTo>
                    <a:pt x="2" y="13"/>
                    <a:pt x="2" y="12"/>
                    <a:pt x="3" y="11"/>
                  </a:cubicBezTo>
                  <a:cubicBezTo>
                    <a:pt x="3" y="10"/>
                    <a:pt x="3" y="10"/>
                    <a:pt x="3" y="10"/>
                  </a:cubicBezTo>
                  <a:cubicBezTo>
                    <a:pt x="3" y="9"/>
                    <a:pt x="3" y="9"/>
                    <a:pt x="3" y="9"/>
                  </a:cubicBezTo>
                  <a:cubicBezTo>
                    <a:pt x="2" y="8"/>
                    <a:pt x="2" y="8"/>
                    <a:pt x="2" y="8"/>
                  </a:cubicBezTo>
                  <a:cubicBezTo>
                    <a:pt x="2" y="8"/>
                    <a:pt x="2" y="8"/>
                    <a:pt x="2" y="8"/>
                  </a:cubicBezTo>
                  <a:cubicBezTo>
                    <a:pt x="2" y="8"/>
                    <a:pt x="2" y="8"/>
                    <a:pt x="2" y="8"/>
                  </a:cubicBezTo>
                  <a:cubicBezTo>
                    <a:pt x="2" y="8"/>
                    <a:pt x="2" y="8"/>
                    <a:pt x="2" y="8"/>
                  </a:cubicBezTo>
                  <a:cubicBezTo>
                    <a:pt x="2" y="8"/>
                    <a:pt x="2" y="8"/>
                    <a:pt x="2" y="8"/>
                  </a:cubicBezTo>
                  <a:cubicBezTo>
                    <a:pt x="1" y="8"/>
                    <a:pt x="1" y="8"/>
                    <a:pt x="1" y="8"/>
                  </a:cubicBezTo>
                  <a:cubicBezTo>
                    <a:pt x="1" y="8"/>
                    <a:pt x="1" y="8"/>
                    <a:pt x="1" y="8"/>
                  </a:cubicBezTo>
                  <a:cubicBezTo>
                    <a:pt x="1" y="8"/>
                    <a:pt x="1" y="8"/>
                    <a:pt x="1" y="8"/>
                  </a:cubicBezTo>
                  <a:cubicBezTo>
                    <a:pt x="1" y="8"/>
                    <a:pt x="1" y="8"/>
                    <a:pt x="1" y="8"/>
                  </a:cubicBezTo>
                  <a:cubicBezTo>
                    <a:pt x="1" y="9"/>
                    <a:pt x="1" y="9"/>
                    <a:pt x="1" y="9"/>
                  </a:cubicBezTo>
                  <a:cubicBezTo>
                    <a:pt x="1" y="9"/>
                    <a:pt x="1" y="9"/>
                    <a:pt x="1" y="9"/>
                  </a:cubicBezTo>
                  <a:cubicBezTo>
                    <a:pt x="1" y="9"/>
                    <a:pt x="1" y="10"/>
                    <a:pt x="1" y="10"/>
                  </a:cubicBezTo>
                  <a:cubicBezTo>
                    <a:pt x="1" y="11"/>
                    <a:pt x="1" y="11"/>
                    <a:pt x="1" y="12"/>
                  </a:cubicBezTo>
                  <a:cubicBezTo>
                    <a:pt x="1" y="12"/>
                    <a:pt x="1" y="12"/>
                    <a:pt x="1" y="12"/>
                  </a:cubicBezTo>
                  <a:cubicBezTo>
                    <a:pt x="1" y="13"/>
                    <a:pt x="1" y="14"/>
                    <a:pt x="1" y="15"/>
                  </a:cubicBezTo>
                  <a:cubicBezTo>
                    <a:pt x="1" y="15"/>
                    <a:pt x="1" y="16"/>
                    <a:pt x="1" y="17"/>
                  </a:cubicBezTo>
                  <a:cubicBezTo>
                    <a:pt x="1" y="18"/>
                    <a:pt x="0" y="19"/>
                    <a:pt x="0" y="20"/>
                  </a:cubicBezTo>
                  <a:cubicBezTo>
                    <a:pt x="0" y="27"/>
                    <a:pt x="0" y="27"/>
                    <a:pt x="0" y="27"/>
                  </a:cubicBezTo>
                  <a:cubicBezTo>
                    <a:pt x="0" y="29"/>
                    <a:pt x="1" y="30"/>
                    <a:pt x="1" y="31"/>
                  </a:cubicBezTo>
                  <a:cubicBezTo>
                    <a:pt x="1" y="33"/>
                    <a:pt x="1" y="34"/>
                    <a:pt x="1" y="35"/>
                  </a:cubicBezTo>
                  <a:cubicBezTo>
                    <a:pt x="1" y="36"/>
                    <a:pt x="1" y="37"/>
                    <a:pt x="1" y="38"/>
                  </a:cubicBezTo>
                  <a:cubicBezTo>
                    <a:pt x="1" y="39"/>
                    <a:pt x="1" y="40"/>
                    <a:pt x="1" y="41"/>
                  </a:cubicBezTo>
                  <a:cubicBezTo>
                    <a:pt x="1" y="42"/>
                    <a:pt x="1" y="43"/>
                    <a:pt x="1" y="43"/>
                  </a:cubicBezTo>
                  <a:cubicBezTo>
                    <a:pt x="2" y="44"/>
                    <a:pt x="2" y="45"/>
                    <a:pt x="2" y="45"/>
                  </a:cubicBezTo>
                  <a:cubicBezTo>
                    <a:pt x="3" y="46"/>
                    <a:pt x="3" y="47"/>
                    <a:pt x="3" y="47"/>
                  </a:cubicBezTo>
                  <a:cubicBezTo>
                    <a:pt x="4" y="48"/>
                    <a:pt x="4" y="48"/>
                    <a:pt x="4" y="48"/>
                  </a:cubicBezTo>
                  <a:cubicBezTo>
                    <a:pt x="4" y="48"/>
                    <a:pt x="4" y="48"/>
                    <a:pt x="4" y="48"/>
                  </a:cubicBezTo>
                  <a:cubicBezTo>
                    <a:pt x="5" y="49"/>
                    <a:pt x="5" y="49"/>
                    <a:pt x="5" y="49"/>
                  </a:cubicBezTo>
                  <a:cubicBezTo>
                    <a:pt x="5" y="49"/>
                    <a:pt x="5" y="49"/>
                    <a:pt x="5" y="49"/>
                  </a:cubicBezTo>
                  <a:cubicBezTo>
                    <a:pt x="6" y="49"/>
                    <a:pt x="6" y="50"/>
                    <a:pt x="7" y="50"/>
                  </a:cubicBezTo>
                  <a:cubicBezTo>
                    <a:pt x="8" y="50"/>
                    <a:pt x="9" y="50"/>
                    <a:pt x="10" y="50"/>
                  </a:cubicBezTo>
                  <a:cubicBezTo>
                    <a:pt x="10" y="50"/>
                    <a:pt x="10" y="50"/>
                    <a:pt x="10" y="50"/>
                  </a:cubicBezTo>
                  <a:cubicBezTo>
                    <a:pt x="11" y="50"/>
                    <a:pt x="12" y="50"/>
                    <a:pt x="13" y="50"/>
                  </a:cubicBezTo>
                  <a:cubicBezTo>
                    <a:pt x="13" y="50"/>
                    <a:pt x="13" y="50"/>
                    <a:pt x="13" y="50"/>
                  </a:cubicBezTo>
                  <a:cubicBezTo>
                    <a:pt x="16" y="50"/>
                    <a:pt x="18" y="50"/>
                    <a:pt x="20" y="50"/>
                  </a:cubicBezTo>
                  <a:cubicBezTo>
                    <a:pt x="22" y="50"/>
                    <a:pt x="23" y="49"/>
                    <a:pt x="24" y="48"/>
                  </a:cubicBezTo>
                  <a:cubicBezTo>
                    <a:pt x="25" y="47"/>
                    <a:pt x="26" y="46"/>
                    <a:pt x="26" y="45"/>
                  </a:cubicBezTo>
                  <a:cubicBezTo>
                    <a:pt x="27" y="44"/>
                    <a:pt x="27" y="43"/>
                    <a:pt x="27" y="42"/>
                  </a:cubicBezTo>
                  <a:cubicBezTo>
                    <a:pt x="27" y="40"/>
                    <a:pt x="27" y="39"/>
                    <a:pt x="27" y="38"/>
                  </a:cubicBezTo>
                  <a:cubicBezTo>
                    <a:pt x="27" y="37"/>
                    <a:pt x="27" y="36"/>
                    <a:pt x="27" y="35"/>
                  </a:cubicBezTo>
                  <a:cubicBezTo>
                    <a:pt x="27" y="33"/>
                    <a:pt x="27" y="30"/>
                    <a:pt x="27" y="26"/>
                  </a:cubicBezTo>
                  <a:cubicBezTo>
                    <a:pt x="27" y="26"/>
                    <a:pt x="27" y="26"/>
                    <a:pt x="27" y="26"/>
                  </a:cubicBezTo>
                  <a:cubicBezTo>
                    <a:pt x="27" y="24"/>
                    <a:pt x="27" y="22"/>
                    <a:pt x="27" y="20"/>
                  </a:cubicBezTo>
                  <a:cubicBezTo>
                    <a:pt x="27" y="19"/>
                    <a:pt x="27" y="18"/>
                    <a:pt x="27" y="17"/>
                  </a:cubicBezTo>
                  <a:cubicBezTo>
                    <a:pt x="27" y="13"/>
                    <a:pt x="27" y="13"/>
                    <a:pt x="27" y="13"/>
                  </a:cubicBezTo>
                  <a:cubicBezTo>
                    <a:pt x="27" y="13"/>
                    <a:pt x="27" y="13"/>
                    <a:pt x="27" y="13"/>
                  </a:cubicBezTo>
                  <a:cubicBezTo>
                    <a:pt x="27" y="10"/>
                    <a:pt x="27" y="10"/>
                    <a:pt x="27" y="10"/>
                  </a:cubicBezTo>
                  <a:cubicBezTo>
                    <a:pt x="27" y="8"/>
                    <a:pt x="27" y="8"/>
                    <a:pt x="27" y="8"/>
                  </a:cubicBezTo>
                  <a:cubicBezTo>
                    <a:pt x="27" y="8"/>
                    <a:pt x="27" y="8"/>
                    <a:pt x="27" y="8"/>
                  </a:cubicBezTo>
                  <a:cubicBezTo>
                    <a:pt x="27" y="7"/>
                    <a:pt x="27" y="7"/>
                    <a:pt x="27" y="7"/>
                  </a:cubicBezTo>
                  <a:cubicBezTo>
                    <a:pt x="27" y="7"/>
                    <a:pt x="27" y="7"/>
                    <a:pt x="27" y="7"/>
                  </a:cubicBezTo>
                  <a:cubicBezTo>
                    <a:pt x="26" y="7"/>
                    <a:pt x="26" y="7"/>
                    <a:pt x="26" y="7"/>
                  </a:cubicBezTo>
                  <a:cubicBezTo>
                    <a:pt x="26" y="7"/>
                    <a:pt x="26" y="7"/>
                    <a:pt x="26" y="7"/>
                  </a:cubicBezTo>
                  <a:cubicBezTo>
                    <a:pt x="26" y="7"/>
                    <a:pt x="26" y="7"/>
                    <a:pt x="26" y="7"/>
                  </a:cubicBezTo>
                  <a:cubicBezTo>
                    <a:pt x="26" y="7"/>
                    <a:pt x="26" y="7"/>
                    <a:pt x="26" y="7"/>
                  </a:cubicBezTo>
                  <a:cubicBezTo>
                    <a:pt x="25" y="7"/>
                    <a:pt x="25" y="7"/>
                    <a:pt x="25" y="7"/>
                  </a:cubicBezTo>
                  <a:cubicBezTo>
                    <a:pt x="25" y="7"/>
                    <a:pt x="25" y="7"/>
                    <a:pt x="25" y="7"/>
                  </a:cubicBezTo>
                  <a:cubicBezTo>
                    <a:pt x="25" y="8"/>
                    <a:pt x="25" y="8"/>
                    <a:pt x="25" y="8"/>
                  </a:cubicBezTo>
                  <a:cubicBezTo>
                    <a:pt x="25" y="8"/>
                    <a:pt x="25" y="8"/>
                    <a:pt x="25" y="9"/>
                  </a:cubicBezTo>
                  <a:cubicBezTo>
                    <a:pt x="25" y="9"/>
                    <a:pt x="25" y="10"/>
                    <a:pt x="25" y="10"/>
                  </a:cubicBezTo>
                  <a:cubicBezTo>
                    <a:pt x="25" y="10"/>
                    <a:pt x="25" y="11"/>
                    <a:pt x="25" y="11"/>
                  </a:cubicBezTo>
                  <a:cubicBezTo>
                    <a:pt x="25" y="16"/>
                    <a:pt x="25" y="16"/>
                    <a:pt x="25" y="16"/>
                  </a:cubicBezTo>
                  <a:cubicBezTo>
                    <a:pt x="25" y="16"/>
                    <a:pt x="25" y="16"/>
                    <a:pt x="25" y="16"/>
                  </a:cubicBezTo>
                  <a:cubicBezTo>
                    <a:pt x="26" y="16"/>
                    <a:pt x="26" y="17"/>
                    <a:pt x="26" y="18"/>
                  </a:cubicBezTo>
                  <a:cubicBezTo>
                    <a:pt x="26" y="18"/>
                    <a:pt x="26" y="19"/>
                    <a:pt x="26" y="20"/>
                  </a:cubicBezTo>
                  <a:cubicBezTo>
                    <a:pt x="26" y="35"/>
                    <a:pt x="26" y="35"/>
                    <a:pt x="26" y="35"/>
                  </a:cubicBezTo>
                  <a:cubicBezTo>
                    <a:pt x="26" y="35"/>
                    <a:pt x="26" y="35"/>
                    <a:pt x="26" y="35"/>
                  </a:cubicBezTo>
                  <a:cubicBezTo>
                    <a:pt x="26" y="36"/>
                    <a:pt x="25" y="37"/>
                    <a:pt x="25" y="39"/>
                  </a:cubicBezTo>
                  <a:cubicBezTo>
                    <a:pt x="25" y="40"/>
                    <a:pt x="25" y="41"/>
                    <a:pt x="25" y="42"/>
                  </a:cubicBezTo>
                  <a:cubicBezTo>
                    <a:pt x="25" y="42"/>
                    <a:pt x="25" y="43"/>
                    <a:pt x="25" y="44"/>
                  </a:cubicBezTo>
                  <a:cubicBezTo>
                    <a:pt x="25" y="44"/>
                    <a:pt x="24" y="45"/>
                    <a:pt x="24" y="45"/>
                  </a:cubicBezTo>
                  <a:cubicBezTo>
                    <a:pt x="24" y="46"/>
                    <a:pt x="24" y="46"/>
                    <a:pt x="24" y="46"/>
                  </a:cubicBezTo>
                  <a:cubicBezTo>
                    <a:pt x="23" y="47"/>
                    <a:pt x="23" y="47"/>
                    <a:pt x="23" y="47"/>
                  </a:cubicBezTo>
                  <a:cubicBezTo>
                    <a:pt x="23" y="47"/>
                    <a:pt x="23" y="47"/>
                    <a:pt x="23" y="47"/>
                  </a:cubicBezTo>
                  <a:cubicBezTo>
                    <a:pt x="23" y="47"/>
                    <a:pt x="23" y="47"/>
                    <a:pt x="23" y="47"/>
                  </a:cubicBezTo>
                  <a:cubicBezTo>
                    <a:pt x="22" y="45"/>
                    <a:pt x="21" y="44"/>
                    <a:pt x="20" y="43"/>
                  </a:cubicBezTo>
                  <a:cubicBezTo>
                    <a:pt x="19" y="42"/>
                    <a:pt x="19" y="41"/>
                    <a:pt x="19" y="41"/>
                  </a:cubicBezTo>
                  <a:cubicBezTo>
                    <a:pt x="18" y="40"/>
                    <a:pt x="18" y="40"/>
                    <a:pt x="18" y="39"/>
                  </a:cubicBezTo>
                  <a:cubicBezTo>
                    <a:pt x="17" y="38"/>
                    <a:pt x="17" y="38"/>
                    <a:pt x="17" y="37"/>
                  </a:cubicBezTo>
                  <a:cubicBezTo>
                    <a:pt x="17" y="37"/>
                    <a:pt x="16" y="36"/>
                    <a:pt x="16" y="36"/>
                  </a:cubicBezTo>
                  <a:cubicBezTo>
                    <a:pt x="16" y="35"/>
                    <a:pt x="16" y="35"/>
                    <a:pt x="16" y="34"/>
                  </a:cubicBezTo>
                  <a:cubicBezTo>
                    <a:pt x="16" y="34"/>
                    <a:pt x="16" y="34"/>
                    <a:pt x="15" y="33"/>
                  </a:cubicBezTo>
                  <a:cubicBezTo>
                    <a:pt x="15" y="33"/>
                    <a:pt x="15" y="32"/>
                    <a:pt x="15" y="32"/>
                  </a:cubicBezTo>
                  <a:cubicBezTo>
                    <a:pt x="15" y="32"/>
                    <a:pt x="15" y="32"/>
                    <a:pt x="15" y="32"/>
                  </a:cubicBezTo>
                  <a:cubicBezTo>
                    <a:pt x="15" y="31"/>
                    <a:pt x="15" y="31"/>
                    <a:pt x="15" y="29"/>
                  </a:cubicBezTo>
                  <a:cubicBezTo>
                    <a:pt x="15" y="28"/>
                    <a:pt x="15" y="27"/>
                    <a:pt x="15" y="26"/>
                  </a:cubicBezTo>
                  <a:cubicBezTo>
                    <a:pt x="15" y="26"/>
                    <a:pt x="15" y="26"/>
                    <a:pt x="15" y="26"/>
                  </a:cubicBezTo>
                  <a:cubicBezTo>
                    <a:pt x="15" y="20"/>
                    <a:pt x="15" y="20"/>
                    <a:pt x="15" y="20"/>
                  </a:cubicBezTo>
                  <a:cubicBezTo>
                    <a:pt x="15" y="20"/>
                    <a:pt x="15" y="20"/>
                    <a:pt x="15" y="20"/>
                  </a:cubicBezTo>
                  <a:cubicBezTo>
                    <a:pt x="15" y="10"/>
                    <a:pt x="15" y="10"/>
                    <a:pt x="15" y="10"/>
                  </a:cubicBezTo>
                  <a:cubicBezTo>
                    <a:pt x="15" y="9"/>
                    <a:pt x="15" y="8"/>
                    <a:pt x="15" y="7"/>
                  </a:cubicBezTo>
                  <a:cubicBezTo>
                    <a:pt x="15" y="7"/>
                    <a:pt x="15" y="6"/>
                    <a:pt x="15" y="6"/>
                  </a:cubicBezTo>
                  <a:cubicBezTo>
                    <a:pt x="15" y="6"/>
                    <a:pt x="15" y="6"/>
                    <a:pt x="15" y="6"/>
                  </a:cubicBezTo>
                  <a:cubicBezTo>
                    <a:pt x="15" y="5"/>
                    <a:pt x="15" y="5"/>
                    <a:pt x="15" y="5"/>
                  </a:cubicBezTo>
                  <a:cubicBezTo>
                    <a:pt x="15" y="4"/>
                    <a:pt x="15" y="4"/>
                    <a:pt x="15" y="4"/>
                  </a:cubicBezTo>
                  <a:cubicBezTo>
                    <a:pt x="15" y="3"/>
                    <a:pt x="15" y="3"/>
                    <a:pt x="15" y="3"/>
                  </a:cubicBezTo>
                  <a:cubicBezTo>
                    <a:pt x="14" y="3"/>
                    <a:pt x="14" y="3"/>
                    <a:pt x="14" y="3"/>
                  </a:cubicBezTo>
                  <a:cubicBezTo>
                    <a:pt x="14" y="3"/>
                    <a:pt x="14" y="3"/>
                    <a:pt x="14" y="3"/>
                  </a:cubicBezTo>
                  <a:cubicBezTo>
                    <a:pt x="14" y="4"/>
                    <a:pt x="14" y="4"/>
                    <a:pt x="14" y="4"/>
                  </a:cubicBezTo>
                  <a:cubicBezTo>
                    <a:pt x="13" y="4"/>
                    <a:pt x="13" y="4"/>
                    <a:pt x="13" y="4"/>
                  </a:cubicBezTo>
                  <a:cubicBezTo>
                    <a:pt x="13" y="5"/>
                    <a:pt x="13" y="5"/>
                    <a:pt x="13" y="5"/>
                  </a:cubicBezTo>
                  <a:cubicBezTo>
                    <a:pt x="13" y="6"/>
                    <a:pt x="13" y="6"/>
                    <a:pt x="13" y="6"/>
                  </a:cubicBezTo>
                  <a:cubicBezTo>
                    <a:pt x="13" y="6"/>
                    <a:pt x="13" y="6"/>
                    <a:pt x="13" y="6"/>
                  </a:cubicBezTo>
                  <a:cubicBezTo>
                    <a:pt x="13" y="6"/>
                    <a:pt x="13" y="6"/>
                    <a:pt x="13" y="6"/>
                  </a:cubicBezTo>
                  <a:cubicBezTo>
                    <a:pt x="13" y="7"/>
                    <a:pt x="13" y="7"/>
                    <a:pt x="13" y="9"/>
                  </a:cubicBezTo>
                  <a:cubicBezTo>
                    <a:pt x="13" y="10"/>
                    <a:pt x="13" y="11"/>
                    <a:pt x="13" y="13"/>
                  </a:cubicBezTo>
                  <a:cubicBezTo>
                    <a:pt x="13" y="13"/>
                    <a:pt x="13" y="13"/>
                    <a:pt x="13" y="13"/>
                  </a:cubicBezTo>
                  <a:cubicBezTo>
                    <a:pt x="13" y="24"/>
                    <a:pt x="13" y="24"/>
                    <a:pt x="13" y="24"/>
                  </a:cubicBezTo>
                  <a:cubicBezTo>
                    <a:pt x="13" y="31"/>
                    <a:pt x="13" y="31"/>
                    <a:pt x="13" y="31"/>
                  </a:cubicBezTo>
                  <a:cubicBezTo>
                    <a:pt x="13" y="31"/>
                    <a:pt x="13" y="31"/>
                    <a:pt x="13" y="31"/>
                  </a:cubicBezTo>
                  <a:cubicBezTo>
                    <a:pt x="13" y="31"/>
                    <a:pt x="13" y="32"/>
                    <a:pt x="13" y="33"/>
                  </a:cubicBezTo>
                  <a:cubicBezTo>
                    <a:pt x="13" y="33"/>
                    <a:pt x="13" y="33"/>
                    <a:pt x="13" y="34"/>
                  </a:cubicBezTo>
                  <a:cubicBezTo>
                    <a:pt x="13" y="34"/>
                    <a:pt x="13" y="35"/>
                    <a:pt x="13" y="35"/>
                  </a:cubicBezTo>
                  <a:cubicBezTo>
                    <a:pt x="13" y="35"/>
                    <a:pt x="13" y="36"/>
                    <a:pt x="12" y="36"/>
                  </a:cubicBezTo>
                  <a:cubicBezTo>
                    <a:pt x="12" y="37"/>
                    <a:pt x="12" y="37"/>
                    <a:pt x="12" y="38"/>
                  </a:cubicBezTo>
                  <a:cubicBezTo>
                    <a:pt x="12" y="38"/>
                    <a:pt x="12" y="38"/>
                    <a:pt x="12" y="38"/>
                  </a:cubicBezTo>
                  <a:cubicBezTo>
                    <a:pt x="12" y="38"/>
                    <a:pt x="11" y="39"/>
                    <a:pt x="11" y="39"/>
                  </a:cubicBezTo>
                  <a:cubicBezTo>
                    <a:pt x="11" y="40"/>
                    <a:pt x="10" y="41"/>
                    <a:pt x="9" y="42"/>
                  </a:cubicBezTo>
                  <a:close/>
                  <a:moveTo>
                    <a:pt x="20" y="47"/>
                  </a:moveTo>
                  <a:cubicBezTo>
                    <a:pt x="19" y="46"/>
                    <a:pt x="19" y="45"/>
                    <a:pt x="18" y="44"/>
                  </a:cubicBezTo>
                  <a:cubicBezTo>
                    <a:pt x="17" y="43"/>
                    <a:pt x="17" y="42"/>
                    <a:pt x="16" y="42"/>
                  </a:cubicBezTo>
                  <a:cubicBezTo>
                    <a:pt x="16" y="41"/>
                    <a:pt x="16" y="40"/>
                    <a:pt x="15" y="40"/>
                  </a:cubicBezTo>
                  <a:cubicBezTo>
                    <a:pt x="15" y="40"/>
                    <a:pt x="15" y="40"/>
                    <a:pt x="15" y="40"/>
                  </a:cubicBezTo>
                  <a:cubicBezTo>
                    <a:pt x="15" y="39"/>
                    <a:pt x="15" y="38"/>
                    <a:pt x="14" y="38"/>
                  </a:cubicBezTo>
                  <a:cubicBezTo>
                    <a:pt x="14" y="38"/>
                    <a:pt x="14" y="39"/>
                    <a:pt x="14" y="39"/>
                  </a:cubicBezTo>
                  <a:cubicBezTo>
                    <a:pt x="13" y="40"/>
                    <a:pt x="13" y="40"/>
                    <a:pt x="13" y="41"/>
                  </a:cubicBezTo>
                  <a:cubicBezTo>
                    <a:pt x="12" y="42"/>
                    <a:pt x="12" y="42"/>
                    <a:pt x="11" y="44"/>
                  </a:cubicBezTo>
                  <a:cubicBezTo>
                    <a:pt x="10" y="45"/>
                    <a:pt x="9" y="46"/>
                    <a:pt x="8" y="47"/>
                  </a:cubicBezTo>
                  <a:cubicBezTo>
                    <a:pt x="8" y="48"/>
                    <a:pt x="8" y="48"/>
                    <a:pt x="8" y="48"/>
                  </a:cubicBezTo>
                  <a:cubicBezTo>
                    <a:pt x="9" y="48"/>
                    <a:pt x="9" y="48"/>
                    <a:pt x="9" y="48"/>
                  </a:cubicBezTo>
                  <a:cubicBezTo>
                    <a:pt x="9" y="48"/>
                    <a:pt x="9" y="48"/>
                    <a:pt x="9" y="48"/>
                  </a:cubicBezTo>
                  <a:cubicBezTo>
                    <a:pt x="10" y="48"/>
                    <a:pt x="10" y="48"/>
                    <a:pt x="11" y="48"/>
                  </a:cubicBezTo>
                  <a:cubicBezTo>
                    <a:pt x="12" y="48"/>
                    <a:pt x="13" y="48"/>
                    <a:pt x="14" y="48"/>
                  </a:cubicBezTo>
                  <a:cubicBezTo>
                    <a:pt x="15" y="48"/>
                    <a:pt x="16" y="48"/>
                    <a:pt x="18" y="48"/>
                  </a:cubicBezTo>
                  <a:cubicBezTo>
                    <a:pt x="18" y="48"/>
                    <a:pt x="19" y="47"/>
                    <a:pt x="20" y="47"/>
                  </a:cubicBezTo>
                  <a:close/>
                  <a:moveTo>
                    <a:pt x="19" y="44"/>
                  </a:moveTo>
                  <a:cubicBezTo>
                    <a:pt x="18" y="43"/>
                    <a:pt x="17" y="42"/>
                    <a:pt x="17" y="41"/>
                  </a:cubicBezTo>
                  <a:cubicBezTo>
                    <a:pt x="17" y="41"/>
                    <a:pt x="17" y="41"/>
                    <a:pt x="17" y="41"/>
                  </a:cubicBezTo>
                  <a:cubicBezTo>
                    <a:pt x="16" y="41"/>
                    <a:pt x="16" y="40"/>
                    <a:pt x="16" y="39"/>
                  </a:cubicBezTo>
                  <a:cubicBezTo>
                    <a:pt x="16" y="39"/>
                    <a:pt x="16" y="39"/>
                    <a:pt x="16" y="39"/>
                  </a:cubicBezTo>
                  <a:cubicBezTo>
                    <a:pt x="15" y="39"/>
                    <a:pt x="15" y="38"/>
                    <a:pt x="15" y="37"/>
                  </a:cubicBezTo>
                  <a:cubicBezTo>
                    <a:pt x="15" y="36"/>
                    <a:pt x="15" y="36"/>
                    <a:pt x="15" y="36"/>
                  </a:cubicBezTo>
                  <a:cubicBezTo>
                    <a:pt x="14" y="37"/>
                    <a:pt x="14" y="37"/>
                    <a:pt x="14" y="37"/>
                  </a:cubicBezTo>
                  <a:cubicBezTo>
                    <a:pt x="14" y="38"/>
                    <a:pt x="14" y="38"/>
                    <a:pt x="13" y="39"/>
                  </a:cubicBezTo>
                  <a:cubicBezTo>
                    <a:pt x="13" y="39"/>
                    <a:pt x="13" y="40"/>
                    <a:pt x="12" y="41"/>
                  </a:cubicBezTo>
                  <a:cubicBezTo>
                    <a:pt x="12" y="41"/>
                    <a:pt x="12" y="41"/>
                    <a:pt x="12" y="41"/>
                  </a:cubicBezTo>
                  <a:cubicBezTo>
                    <a:pt x="12" y="41"/>
                    <a:pt x="11" y="42"/>
                    <a:pt x="10" y="43"/>
                  </a:cubicBezTo>
                  <a:cubicBezTo>
                    <a:pt x="10" y="44"/>
                    <a:pt x="9" y="46"/>
                    <a:pt x="7" y="47"/>
                  </a:cubicBezTo>
                  <a:cubicBezTo>
                    <a:pt x="7" y="48"/>
                    <a:pt x="7" y="48"/>
                    <a:pt x="7" y="48"/>
                  </a:cubicBezTo>
                  <a:cubicBezTo>
                    <a:pt x="7" y="48"/>
                    <a:pt x="7" y="48"/>
                    <a:pt x="7" y="48"/>
                  </a:cubicBezTo>
                  <a:cubicBezTo>
                    <a:pt x="8" y="48"/>
                    <a:pt x="8" y="48"/>
                    <a:pt x="8" y="48"/>
                  </a:cubicBezTo>
                  <a:cubicBezTo>
                    <a:pt x="8" y="48"/>
                    <a:pt x="8" y="48"/>
                    <a:pt x="8" y="48"/>
                  </a:cubicBezTo>
                  <a:cubicBezTo>
                    <a:pt x="9" y="48"/>
                    <a:pt x="9" y="48"/>
                    <a:pt x="9" y="48"/>
                  </a:cubicBezTo>
                  <a:cubicBezTo>
                    <a:pt x="9" y="48"/>
                    <a:pt x="9" y="48"/>
                    <a:pt x="9" y="48"/>
                  </a:cubicBezTo>
                  <a:cubicBezTo>
                    <a:pt x="10" y="48"/>
                    <a:pt x="10" y="49"/>
                    <a:pt x="11" y="49"/>
                  </a:cubicBezTo>
                  <a:cubicBezTo>
                    <a:pt x="12" y="49"/>
                    <a:pt x="13" y="49"/>
                    <a:pt x="14" y="49"/>
                  </a:cubicBezTo>
                  <a:cubicBezTo>
                    <a:pt x="15" y="49"/>
                    <a:pt x="16" y="49"/>
                    <a:pt x="18" y="48"/>
                  </a:cubicBezTo>
                  <a:cubicBezTo>
                    <a:pt x="19" y="48"/>
                    <a:pt x="20" y="48"/>
                    <a:pt x="21" y="48"/>
                  </a:cubicBezTo>
                  <a:cubicBezTo>
                    <a:pt x="21" y="48"/>
                    <a:pt x="21" y="48"/>
                    <a:pt x="21" y="48"/>
                  </a:cubicBezTo>
                  <a:cubicBezTo>
                    <a:pt x="21" y="47"/>
                    <a:pt x="21" y="47"/>
                    <a:pt x="21" y="47"/>
                  </a:cubicBezTo>
                  <a:cubicBezTo>
                    <a:pt x="20" y="46"/>
                    <a:pt x="19" y="45"/>
                    <a:pt x="19"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55"/>
            <p:cNvSpPr>
              <a:spLocks noEditPoints="1"/>
            </p:cNvSpPr>
            <p:nvPr/>
          </p:nvSpPr>
          <p:spPr bwMode="auto">
            <a:xfrm>
              <a:off x="7089775" y="4144963"/>
              <a:ext cx="69850" cy="280988"/>
            </a:xfrm>
            <a:custGeom>
              <a:avLst/>
              <a:gdLst>
                <a:gd name="T0" fmla="*/ 10 w 38"/>
                <a:gd name="T1" fmla="*/ 16 h 153"/>
                <a:gd name="T2" fmla="*/ 2 w 38"/>
                <a:gd name="T3" fmla="*/ 28 h 153"/>
                <a:gd name="T4" fmla="*/ 2 w 38"/>
                <a:gd name="T5" fmla="*/ 22 h 153"/>
                <a:gd name="T6" fmla="*/ 13 w 38"/>
                <a:gd name="T7" fmla="*/ 11 h 153"/>
                <a:gd name="T8" fmla="*/ 18 w 38"/>
                <a:gd name="T9" fmla="*/ 4 h 153"/>
                <a:gd name="T10" fmla="*/ 20 w 38"/>
                <a:gd name="T11" fmla="*/ 0 h 153"/>
                <a:gd name="T12" fmla="*/ 21 w 38"/>
                <a:gd name="T13" fmla="*/ 9 h 153"/>
                <a:gd name="T14" fmla="*/ 32 w 38"/>
                <a:gd name="T15" fmla="*/ 16 h 153"/>
                <a:gd name="T16" fmla="*/ 38 w 38"/>
                <a:gd name="T17" fmla="*/ 25 h 153"/>
                <a:gd name="T18" fmla="*/ 38 w 38"/>
                <a:gd name="T19" fmla="*/ 29 h 153"/>
                <a:gd name="T20" fmla="*/ 36 w 38"/>
                <a:gd name="T21" fmla="*/ 28 h 153"/>
                <a:gd name="T22" fmla="*/ 29 w 38"/>
                <a:gd name="T23" fmla="*/ 17 h 153"/>
                <a:gd name="T24" fmla="*/ 21 w 38"/>
                <a:gd name="T25" fmla="*/ 19 h 153"/>
                <a:gd name="T26" fmla="*/ 28 w 38"/>
                <a:gd name="T27" fmla="*/ 28 h 153"/>
                <a:gd name="T28" fmla="*/ 26 w 38"/>
                <a:gd name="T29" fmla="*/ 44 h 153"/>
                <a:gd name="T30" fmla="*/ 31 w 38"/>
                <a:gd name="T31" fmla="*/ 64 h 153"/>
                <a:gd name="T32" fmla="*/ 30 w 38"/>
                <a:gd name="T33" fmla="*/ 72 h 153"/>
                <a:gd name="T34" fmla="*/ 28 w 38"/>
                <a:gd name="T35" fmla="*/ 67 h 153"/>
                <a:gd name="T36" fmla="*/ 24 w 38"/>
                <a:gd name="T37" fmla="*/ 49 h 153"/>
                <a:gd name="T38" fmla="*/ 19 w 38"/>
                <a:gd name="T39" fmla="*/ 39 h 153"/>
                <a:gd name="T40" fmla="*/ 11 w 38"/>
                <a:gd name="T41" fmla="*/ 53 h 153"/>
                <a:gd name="T42" fmla="*/ 10 w 38"/>
                <a:gd name="T43" fmla="*/ 68 h 153"/>
                <a:gd name="T44" fmla="*/ 7 w 38"/>
                <a:gd name="T45" fmla="*/ 72 h 153"/>
                <a:gd name="T46" fmla="*/ 10 w 38"/>
                <a:gd name="T47" fmla="*/ 47 h 153"/>
                <a:gd name="T48" fmla="*/ 12 w 38"/>
                <a:gd name="T49" fmla="*/ 36 h 153"/>
                <a:gd name="T50" fmla="*/ 11 w 38"/>
                <a:gd name="T51" fmla="*/ 24 h 153"/>
                <a:gd name="T52" fmla="*/ 21 w 38"/>
                <a:gd name="T53" fmla="*/ 35 h 153"/>
                <a:gd name="T54" fmla="*/ 24 w 38"/>
                <a:gd name="T55" fmla="*/ 25 h 153"/>
                <a:gd name="T56" fmla="*/ 16 w 38"/>
                <a:gd name="T57" fmla="*/ 23 h 153"/>
                <a:gd name="T58" fmla="*/ 13 w 38"/>
                <a:gd name="T59" fmla="*/ 32 h 153"/>
                <a:gd name="T60" fmla="*/ 17 w 38"/>
                <a:gd name="T61" fmla="*/ 102 h 153"/>
                <a:gd name="T62" fmla="*/ 5 w 38"/>
                <a:gd name="T63" fmla="*/ 116 h 153"/>
                <a:gd name="T64" fmla="*/ 2 w 38"/>
                <a:gd name="T65" fmla="*/ 127 h 153"/>
                <a:gd name="T66" fmla="*/ 1 w 38"/>
                <a:gd name="T67" fmla="*/ 123 h 153"/>
                <a:gd name="T68" fmla="*/ 6 w 38"/>
                <a:gd name="T69" fmla="*/ 106 h 153"/>
                <a:gd name="T70" fmla="*/ 17 w 38"/>
                <a:gd name="T71" fmla="*/ 96 h 153"/>
                <a:gd name="T72" fmla="*/ 18 w 38"/>
                <a:gd name="T73" fmla="*/ 84 h 153"/>
                <a:gd name="T74" fmla="*/ 20 w 38"/>
                <a:gd name="T75" fmla="*/ 96 h 153"/>
                <a:gd name="T76" fmla="*/ 36 w 38"/>
                <a:gd name="T77" fmla="*/ 113 h 153"/>
                <a:gd name="T78" fmla="*/ 38 w 38"/>
                <a:gd name="T79" fmla="*/ 128 h 153"/>
                <a:gd name="T80" fmla="*/ 35 w 38"/>
                <a:gd name="T81" fmla="*/ 124 h 153"/>
                <a:gd name="T82" fmla="*/ 27 w 38"/>
                <a:gd name="T83" fmla="*/ 104 h 153"/>
                <a:gd name="T84" fmla="*/ 21 w 38"/>
                <a:gd name="T85" fmla="*/ 108 h 153"/>
                <a:gd name="T86" fmla="*/ 23 w 38"/>
                <a:gd name="T87" fmla="*/ 126 h 153"/>
                <a:gd name="T88" fmla="*/ 31 w 38"/>
                <a:gd name="T89" fmla="*/ 144 h 153"/>
                <a:gd name="T90" fmla="*/ 35 w 38"/>
                <a:gd name="T91" fmla="*/ 152 h 153"/>
                <a:gd name="T92" fmla="*/ 29 w 38"/>
                <a:gd name="T93" fmla="*/ 147 h 153"/>
                <a:gd name="T94" fmla="*/ 19 w 38"/>
                <a:gd name="T95" fmla="*/ 124 h 153"/>
                <a:gd name="T96" fmla="*/ 12 w 38"/>
                <a:gd name="T97" fmla="*/ 143 h 153"/>
                <a:gd name="T98" fmla="*/ 4 w 38"/>
                <a:gd name="T99" fmla="*/ 152 h 153"/>
                <a:gd name="T100" fmla="*/ 2 w 38"/>
                <a:gd name="T101" fmla="*/ 151 h 153"/>
                <a:gd name="T102" fmla="*/ 7 w 38"/>
                <a:gd name="T103" fmla="*/ 143 h 153"/>
                <a:gd name="T104" fmla="*/ 16 w 38"/>
                <a:gd name="T105" fmla="*/ 126 h 153"/>
                <a:gd name="T106" fmla="*/ 17 w 38"/>
                <a:gd name="T107" fmla="*/ 10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153">
                  <a:moveTo>
                    <a:pt x="17" y="19"/>
                  </a:moveTo>
                  <a:cubicBezTo>
                    <a:pt x="18" y="13"/>
                    <a:pt x="18" y="13"/>
                    <a:pt x="18" y="13"/>
                  </a:cubicBezTo>
                  <a:cubicBezTo>
                    <a:pt x="14" y="14"/>
                    <a:pt x="12" y="15"/>
                    <a:pt x="10" y="16"/>
                  </a:cubicBezTo>
                  <a:cubicBezTo>
                    <a:pt x="9" y="17"/>
                    <a:pt x="8" y="19"/>
                    <a:pt x="7" y="20"/>
                  </a:cubicBezTo>
                  <a:cubicBezTo>
                    <a:pt x="5" y="22"/>
                    <a:pt x="4" y="24"/>
                    <a:pt x="4" y="25"/>
                  </a:cubicBezTo>
                  <a:cubicBezTo>
                    <a:pt x="3" y="27"/>
                    <a:pt x="3" y="28"/>
                    <a:pt x="2" y="28"/>
                  </a:cubicBezTo>
                  <a:cubicBezTo>
                    <a:pt x="2" y="28"/>
                    <a:pt x="2" y="29"/>
                    <a:pt x="1" y="29"/>
                  </a:cubicBezTo>
                  <a:cubicBezTo>
                    <a:pt x="1" y="29"/>
                    <a:pt x="0" y="28"/>
                    <a:pt x="0" y="27"/>
                  </a:cubicBezTo>
                  <a:cubicBezTo>
                    <a:pt x="0" y="26"/>
                    <a:pt x="0" y="24"/>
                    <a:pt x="2" y="22"/>
                  </a:cubicBezTo>
                  <a:cubicBezTo>
                    <a:pt x="4" y="19"/>
                    <a:pt x="4" y="19"/>
                    <a:pt x="4" y="19"/>
                  </a:cubicBezTo>
                  <a:cubicBezTo>
                    <a:pt x="5" y="17"/>
                    <a:pt x="6" y="16"/>
                    <a:pt x="8" y="14"/>
                  </a:cubicBezTo>
                  <a:cubicBezTo>
                    <a:pt x="10" y="13"/>
                    <a:pt x="12" y="12"/>
                    <a:pt x="13" y="11"/>
                  </a:cubicBezTo>
                  <a:cubicBezTo>
                    <a:pt x="18" y="9"/>
                    <a:pt x="18" y="9"/>
                    <a:pt x="18" y="9"/>
                  </a:cubicBezTo>
                  <a:cubicBezTo>
                    <a:pt x="18" y="9"/>
                    <a:pt x="18" y="8"/>
                    <a:pt x="18" y="7"/>
                  </a:cubicBezTo>
                  <a:cubicBezTo>
                    <a:pt x="18" y="6"/>
                    <a:pt x="18" y="5"/>
                    <a:pt x="18" y="4"/>
                  </a:cubicBezTo>
                  <a:cubicBezTo>
                    <a:pt x="18" y="3"/>
                    <a:pt x="18" y="2"/>
                    <a:pt x="18" y="2"/>
                  </a:cubicBezTo>
                  <a:cubicBezTo>
                    <a:pt x="18" y="1"/>
                    <a:pt x="18" y="1"/>
                    <a:pt x="18" y="0"/>
                  </a:cubicBezTo>
                  <a:cubicBezTo>
                    <a:pt x="19" y="0"/>
                    <a:pt x="19" y="0"/>
                    <a:pt x="20" y="0"/>
                  </a:cubicBezTo>
                  <a:cubicBezTo>
                    <a:pt x="20" y="0"/>
                    <a:pt x="21" y="1"/>
                    <a:pt x="21" y="2"/>
                  </a:cubicBezTo>
                  <a:cubicBezTo>
                    <a:pt x="21" y="6"/>
                    <a:pt x="21" y="6"/>
                    <a:pt x="21" y="6"/>
                  </a:cubicBezTo>
                  <a:cubicBezTo>
                    <a:pt x="21" y="9"/>
                    <a:pt x="21" y="9"/>
                    <a:pt x="21" y="9"/>
                  </a:cubicBezTo>
                  <a:cubicBezTo>
                    <a:pt x="22" y="10"/>
                    <a:pt x="23" y="10"/>
                    <a:pt x="24" y="10"/>
                  </a:cubicBezTo>
                  <a:cubicBezTo>
                    <a:pt x="25" y="11"/>
                    <a:pt x="27" y="11"/>
                    <a:pt x="28" y="13"/>
                  </a:cubicBezTo>
                  <a:cubicBezTo>
                    <a:pt x="30" y="14"/>
                    <a:pt x="31" y="15"/>
                    <a:pt x="32" y="16"/>
                  </a:cubicBezTo>
                  <a:cubicBezTo>
                    <a:pt x="33" y="17"/>
                    <a:pt x="34" y="18"/>
                    <a:pt x="35" y="19"/>
                  </a:cubicBezTo>
                  <a:cubicBezTo>
                    <a:pt x="36" y="21"/>
                    <a:pt x="37" y="22"/>
                    <a:pt x="37" y="23"/>
                  </a:cubicBezTo>
                  <a:cubicBezTo>
                    <a:pt x="37" y="23"/>
                    <a:pt x="38" y="24"/>
                    <a:pt x="38" y="25"/>
                  </a:cubicBezTo>
                  <a:cubicBezTo>
                    <a:pt x="38" y="26"/>
                    <a:pt x="38" y="26"/>
                    <a:pt x="38" y="27"/>
                  </a:cubicBezTo>
                  <a:cubicBezTo>
                    <a:pt x="38" y="27"/>
                    <a:pt x="38" y="28"/>
                    <a:pt x="38" y="28"/>
                  </a:cubicBezTo>
                  <a:cubicBezTo>
                    <a:pt x="38" y="29"/>
                    <a:pt x="38" y="29"/>
                    <a:pt x="38" y="29"/>
                  </a:cubicBezTo>
                  <a:cubicBezTo>
                    <a:pt x="38" y="29"/>
                    <a:pt x="38" y="29"/>
                    <a:pt x="37" y="29"/>
                  </a:cubicBezTo>
                  <a:cubicBezTo>
                    <a:pt x="37" y="29"/>
                    <a:pt x="37" y="29"/>
                    <a:pt x="36" y="29"/>
                  </a:cubicBezTo>
                  <a:cubicBezTo>
                    <a:pt x="36" y="29"/>
                    <a:pt x="36" y="29"/>
                    <a:pt x="36" y="28"/>
                  </a:cubicBezTo>
                  <a:cubicBezTo>
                    <a:pt x="34" y="24"/>
                    <a:pt x="34" y="24"/>
                    <a:pt x="34" y="24"/>
                  </a:cubicBezTo>
                  <a:cubicBezTo>
                    <a:pt x="33" y="23"/>
                    <a:pt x="33" y="22"/>
                    <a:pt x="32" y="21"/>
                  </a:cubicBezTo>
                  <a:cubicBezTo>
                    <a:pt x="31" y="19"/>
                    <a:pt x="30" y="18"/>
                    <a:pt x="29" y="17"/>
                  </a:cubicBezTo>
                  <a:cubicBezTo>
                    <a:pt x="28" y="16"/>
                    <a:pt x="27" y="15"/>
                    <a:pt x="26" y="15"/>
                  </a:cubicBezTo>
                  <a:cubicBezTo>
                    <a:pt x="25" y="14"/>
                    <a:pt x="23" y="13"/>
                    <a:pt x="21" y="13"/>
                  </a:cubicBezTo>
                  <a:cubicBezTo>
                    <a:pt x="21" y="19"/>
                    <a:pt x="21" y="19"/>
                    <a:pt x="21" y="19"/>
                  </a:cubicBezTo>
                  <a:cubicBezTo>
                    <a:pt x="22" y="19"/>
                    <a:pt x="23" y="20"/>
                    <a:pt x="23" y="20"/>
                  </a:cubicBezTo>
                  <a:cubicBezTo>
                    <a:pt x="24" y="21"/>
                    <a:pt x="25" y="22"/>
                    <a:pt x="26" y="23"/>
                  </a:cubicBezTo>
                  <a:cubicBezTo>
                    <a:pt x="27" y="24"/>
                    <a:pt x="28" y="26"/>
                    <a:pt x="28" y="28"/>
                  </a:cubicBezTo>
                  <a:cubicBezTo>
                    <a:pt x="28" y="30"/>
                    <a:pt x="27" y="32"/>
                    <a:pt x="27" y="34"/>
                  </a:cubicBezTo>
                  <a:cubicBezTo>
                    <a:pt x="26" y="35"/>
                    <a:pt x="25" y="36"/>
                    <a:pt x="22" y="38"/>
                  </a:cubicBezTo>
                  <a:cubicBezTo>
                    <a:pt x="24" y="40"/>
                    <a:pt x="25" y="42"/>
                    <a:pt x="26" y="44"/>
                  </a:cubicBezTo>
                  <a:cubicBezTo>
                    <a:pt x="27" y="45"/>
                    <a:pt x="27" y="47"/>
                    <a:pt x="28" y="49"/>
                  </a:cubicBezTo>
                  <a:cubicBezTo>
                    <a:pt x="28" y="51"/>
                    <a:pt x="29" y="53"/>
                    <a:pt x="30" y="56"/>
                  </a:cubicBezTo>
                  <a:cubicBezTo>
                    <a:pt x="30" y="59"/>
                    <a:pt x="31" y="62"/>
                    <a:pt x="31" y="64"/>
                  </a:cubicBezTo>
                  <a:cubicBezTo>
                    <a:pt x="31" y="66"/>
                    <a:pt x="32" y="68"/>
                    <a:pt x="32" y="69"/>
                  </a:cubicBezTo>
                  <a:cubicBezTo>
                    <a:pt x="32" y="70"/>
                    <a:pt x="31" y="71"/>
                    <a:pt x="31" y="72"/>
                  </a:cubicBezTo>
                  <a:cubicBezTo>
                    <a:pt x="31" y="72"/>
                    <a:pt x="31" y="72"/>
                    <a:pt x="30" y="72"/>
                  </a:cubicBezTo>
                  <a:cubicBezTo>
                    <a:pt x="30" y="72"/>
                    <a:pt x="29" y="72"/>
                    <a:pt x="29" y="72"/>
                  </a:cubicBezTo>
                  <a:cubicBezTo>
                    <a:pt x="28" y="71"/>
                    <a:pt x="28" y="71"/>
                    <a:pt x="28" y="70"/>
                  </a:cubicBezTo>
                  <a:cubicBezTo>
                    <a:pt x="28" y="70"/>
                    <a:pt x="28" y="69"/>
                    <a:pt x="28" y="67"/>
                  </a:cubicBezTo>
                  <a:cubicBezTo>
                    <a:pt x="28" y="65"/>
                    <a:pt x="27" y="63"/>
                    <a:pt x="27" y="60"/>
                  </a:cubicBezTo>
                  <a:cubicBezTo>
                    <a:pt x="26" y="56"/>
                    <a:pt x="26" y="54"/>
                    <a:pt x="25" y="53"/>
                  </a:cubicBezTo>
                  <a:cubicBezTo>
                    <a:pt x="25" y="51"/>
                    <a:pt x="25" y="50"/>
                    <a:pt x="24" y="49"/>
                  </a:cubicBezTo>
                  <a:cubicBezTo>
                    <a:pt x="24" y="47"/>
                    <a:pt x="23" y="46"/>
                    <a:pt x="23" y="44"/>
                  </a:cubicBezTo>
                  <a:cubicBezTo>
                    <a:pt x="22" y="42"/>
                    <a:pt x="21" y="41"/>
                    <a:pt x="21" y="41"/>
                  </a:cubicBezTo>
                  <a:cubicBezTo>
                    <a:pt x="19" y="39"/>
                    <a:pt x="19" y="39"/>
                    <a:pt x="19" y="39"/>
                  </a:cubicBezTo>
                  <a:cubicBezTo>
                    <a:pt x="17" y="41"/>
                    <a:pt x="16" y="42"/>
                    <a:pt x="15" y="43"/>
                  </a:cubicBezTo>
                  <a:cubicBezTo>
                    <a:pt x="14" y="45"/>
                    <a:pt x="13" y="46"/>
                    <a:pt x="13" y="48"/>
                  </a:cubicBezTo>
                  <a:cubicBezTo>
                    <a:pt x="12" y="50"/>
                    <a:pt x="12" y="52"/>
                    <a:pt x="11" y="53"/>
                  </a:cubicBezTo>
                  <a:cubicBezTo>
                    <a:pt x="11" y="55"/>
                    <a:pt x="11" y="57"/>
                    <a:pt x="10" y="59"/>
                  </a:cubicBezTo>
                  <a:cubicBezTo>
                    <a:pt x="10" y="62"/>
                    <a:pt x="10" y="64"/>
                    <a:pt x="10" y="65"/>
                  </a:cubicBezTo>
                  <a:cubicBezTo>
                    <a:pt x="10" y="65"/>
                    <a:pt x="10" y="66"/>
                    <a:pt x="10" y="68"/>
                  </a:cubicBezTo>
                  <a:cubicBezTo>
                    <a:pt x="10" y="69"/>
                    <a:pt x="10" y="70"/>
                    <a:pt x="10" y="71"/>
                  </a:cubicBezTo>
                  <a:cubicBezTo>
                    <a:pt x="9" y="72"/>
                    <a:pt x="9" y="72"/>
                    <a:pt x="8" y="72"/>
                  </a:cubicBezTo>
                  <a:cubicBezTo>
                    <a:pt x="8" y="72"/>
                    <a:pt x="7" y="72"/>
                    <a:pt x="7" y="72"/>
                  </a:cubicBezTo>
                  <a:cubicBezTo>
                    <a:pt x="6" y="71"/>
                    <a:pt x="6" y="69"/>
                    <a:pt x="6" y="66"/>
                  </a:cubicBezTo>
                  <a:cubicBezTo>
                    <a:pt x="6" y="62"/>
                    <a:pt x="7" y="58"/>
                    <a:pt x="7" y="55"/>
                  </a:cubicBezTo>
                  <a:cubicBezTo>
                    <a:pt x="8" y="52"/>
                    <a:pt x="9" y="50"/>
                    <a:pt x="10" y="47"/>
                  </a:cubicBezTo>
                  <a:cubicBezTo>
                    <a:pt x="10" y="45"/>
                    <a:pt x="11" y="43"/>
                    <a:pt x="12" y="42"/>
                  </a:cubicBezTo>
                  <a:cubicBezTo>
                    <a:pt x="15" y="38"/>
                    <a:pt x="15" y="38"/>
                    <a:pt x="15" y="38"/>
                  </a:cubicBezTo>
                  <a:cubicBezTo>
                    <a:pt x="14" y="37"/>
                    <a:pt x="13" y="37"/>
                    <a:pt x="12" y="36"/>
                  </a:cubicBezTo>
                  <a:cubicBezTo>
                    <a:pt x="12" y="36"/>
                    <a:pt x="11" y="35"/>
                    <a:pt x="10" y="34"/>
                  </a:cubicBezTo>
                  <a:cubicBezTo>
                    <a:pt x="10" y="32"/>
                    <a:pt x="9" y="31"/>
                    <a:pt x="9" y="29"/>
                  </a:cubicBezTo>
                  <a:cubicBezTo>
                    <a:pt x="9" y="27"/>
                    <a:pt x="10" y="25"/>
                    <a:pt x="11" y="24"/>
                  </a:cubicBezTo>
                  <a:cubicBezTo>
                    <a:pt x="12" y="22"/>
                    <a:pt x="14" y="20"/>
                    <a:pt x="17" y="19"/>
                  </a:cubicBezTo>
                  <a:close/>
                  <a:moveTo>
                    <a:pt x="19" y="36"/>
                  </a:moveTo>
                  <a:cubicBezTo>
                    <a:pt x="20" y="36"/>
                    <a:pt x="21" y="35"/>
                    <a:pt x="21" y="35"/>
                  </a:cubicBezTo>
                  <a:cubicBezTo>
                    <a:pt x="22" y="34"/>
                    <a:pt x="23" y="33"/>
                    <a:pt x="23" y="32"/>
                  </a:cubicBezTo>
                  <a:cubicBezTo>
                    <a:pt x="24" y="31"/>
                    <a:pt x="24" y="30"/>
                    <a:pt x="24" y="28"/>
                  </a:cubicBezTo>
                  <a:cubicBezTo>
                    <a:pt x="24" y="27"/>
                    <a:pt x="24" y="26"/>
                    <a:pt x="24" y="25"/>
                  </a:cubicBezTo>
                  <a:cubicBezTo>
                    <a:pt x="23" y="24"/>
                    <a:pt x="22" y="23"/>
                    <a:pt x="21" y="23"/>
                  </a:cubicBezTo>
                  <a:cubicBezTo>
                    <a:pt x="20" y="22"/>
                    <a:pt x="20" y="22"/>
                    <a:pt x="19" y="22"/>
                  </a:cubicBezTo>
                  <a:cubicBezTo>
                    <a:pt x="18" y="22"/>
                    <a:pt x="17" y="22"/>
                    <a:pt x="16" y="23"/>
                  </a:cubicBezTo>
                  <a:cubicBezTo>
                    <a:pt x="15" y="24"/>
                    <a:pt x="14" y="25"/>
                    <a:pt x="13" y="25"/>
                  </a:cubicBezTo>
                  <a:cubicBezTo>
                    <a:pt x="13" y="26"/>
                    <a:pt x="12" y="27"/>
                    <a:pt x="12" y="29"/>
                  </a:cubicBezTo>
                  <a:cubicBezTo>
                    <a:pt x="12" y="30"/>
                    <a:pt x="13" y="31"/>
                    <a:pt x="13" y="32"/>
                  </a:cubicBezTo>
                  <a:cubicBezTo>
                    <a:pt x="14" y="33"/>
                    <a:pt x="15" y="34"/>
                    <a:pt x="16" y="35"/>
                  </a:cubicBezTo>
                  <a:lnTo>
                    <a:pt x="19" y="36"/>
                  </a:lnTo>
                  <a:close/>
                  <a:moveTo>
                    <a:pt x="17" y="102"/>
                  </a:moveTo>
                  <a:cubicBezTo>
                    <a:pt x="15" y="103"/>
                    <a:pt x="12" y="104"/>
                    <a:pt x="11" y="105"/>
                  </a:cubicBezTo>
                  <a:cubicBezTo>
                    <a:pt x="9" y="107"/>
                    <a:pt x="8" y="108"/>
                    <a:pt x="7" y="111"/>
                  </a:cubicBezTo>
                  <a:cubicBezTo>
                    <a:pt x="6" y="113"/>
                    <a:pt x="5" y="114"/>
                    <a:pt x="5" y="116"/>
                  </a:cubicBezTo>
                  <a:cubicBezTo>
                    <a:pt x="4" y="117"/>
                    <a:pt x="4" y="119"/>
                    <a:pt x="4" y="121"/>
                  </a:cubicBezTo>
                  <a:cubicBezTo>
                    <a:pt x="4" y="123"/>
                    <a:pt x="4" y="125"/>
                    <a:pt x="3" y="126"/>
                  </a:cubicBezTo>
                  <a:cubicBezTo>
                    <a:pt x="3" y="127"/>
                    <a:pt x="3" y="127"/>
                    <a:pt x="2" y="127"/>
                  </a:cubicBezTo>
                  <a:cubicBezTo>
                    <a:pt x="2" y="127"/>
                    <a:pt x="1" y="127"/>
                    <a:pt x="1" y="127"/>
                  </a:cubicBezTo>
                  <a:cubicBezTo>
                    <a:pt x="1" y="126"/>
                    <a:pt x="1" y="125"/>
                    <a:pt x="1" y="125"/>
                  </a:cubicBezTo>
                  <a:cubicBezTo>
                    <a:pt x="1" y="124"/>
                    <a:pt x="1" y="123"/>
                    <a:pt x="1" y="123"/>
                  </a:cubicBezTo>
                  <a:cubicBezTo>
                    <a:pt x="1" y="122"/>
                    <a:pt x="1" y="121"/>
                    <a:pt x="1" y="119"/>
                  </a:cubicBezTo>
                  <a:cubicBezTo>
                    <a:pt x="1" y="118"/>
                    <a:pt x="2" y="116"/>
                    <a:pt x="2" y="113"/>
                  </a:cubicBezTo>
                  <a:cubicBezTo>
                    <a:pt x="3" y="110"/>
                    <a:pt x="4" y="108"/>
                    <a:pt x="6" y="106"/>
                  </a:cubicBezTo>
                  <a:cubicBezTo>
                    <a:pt x="8" y="104"/>
                    <a:pt x="9" y="102"/>
                    <a:pt x="11" y="101"/>
                  </a:cubicBezTo>
                  <a:cubicBezTo>
                    <a:pt x="12" y="101"/>
                    <a:pt x="14" y="100"/>
                    <a:pt x="17" y="99"/>
                  </a:cubicBezTo>
                  <a:cubicBezTo>
                    <a:pt x="17" y="97"/>
                    <a:pt x="17" y="97"/>
                    <a:pt x="17" y="96"/>
                  </a:cubicBezTo>
                  <a:cubicBezTo>
                    <a:pt x="17" y="95"/>
                    <a:pt x="17" y="94"/>
                    <a:pt x="17" y="93"/>
                  </a:cubicBezTo>
                  <a:cubicBezTo>
                    <a:pt x="17" y="92"/>
                    <a:pt x="17" y="90"/>
                    <a:pt x="17" y="88"/>
                  </a:cubicBezTo>
                  <a:cubicBezTo>
                    <a:pt x="17" y="86"/>
                    <a:pt x="17" y="85"/>
                    <a:pt x="18" y="84"/>
                  </a:cubicBezTo>
                  <a:cubicBezTo>
                    <a:pt x="18" y="84"/>
                    <a:pt x="19" y="83"/>
                    <a:pt x="19" y="83"/>
                  </a:cubicBezTo>
                  <a:cubicBezTo>
                    <a:pt x="20" y="84"/>
                    <a:pt x="20" y="84"/>
                    <a:pt x="20" y="86"/>
                  </a:cubicBezTo>
                  <a:cubicBezTo>
                    <a:pt x="20" y="96"/>
                    <a:pt x="20" y="96"/>
                    <a:pt x="20" y="96"/>
                  </a:cubicBezTo>
                  <a:cubicBezTo>
                    <a:pt x="20" y="99"/>
                    <a:pt x="20" y="99"/>
                    <a:pt x="20" y="99"/>
                  </a:cubicBezTo>
                  <a:cubicBezTo>
                    <a:pt x="25" y="100"/>
                    <a:pt x="28" y="101"/>
                    <a:pt x="31" y="103"/>
                  </a:cubicBezTo>
                  <a:cubicBezTo>
                    <a:pt x="33" y="106"/>
                    <a:pt x="35" y="109"/>
                    <a:pt x="36" y="113"/>
                  </a:cubicBezTo>
                  <a:cubicBezTo>
                    <a:pt x="37" y="117"/>
                    <a:pt x="38" y="120"/>
                    <a:pt x="38" y="121"/>
                  </a:cubicBezTo>
                  <a:cubicBezTo>
                    <a:pt x="38" y="123"/>
                    <a:pt x="38" y="124"/>
                    <a:pt x="38" y="124"/>
                  </a:cubicBezTo>
                  <a:cubicBezTo>
                    <a:pt x="38" y="126"/>
                    <a:pt x="38" y="127"/>
                    <a:pt x="38" y="128"/>
                  </a:cubicBezTo>
                  <a:cubicBezTo>
                    <a:pt x="37" y="128"/>
                    <a:pt x="37" y="128"/>
                    <a:pt x="36" y="128"/>
                  </a:cubicBezTo>
                  <a:cubicBezTo>
                    <a:pt x="36" y="129"/>
                    <a:pt x="35" y="128"/>
                    <a:pt x="35" y="127"/>
                  </a:cubicBezTo>
                  <a:cubicBezTo>
                    <a:pt x="35" y="126"/>
                    <a:pt x="35" y="125"/>
                    <a:pt x="35" y="124"/>
                  </a:cubicBezTo>
                  <a:cubicBezTo>
                    <a:pt x="35" y="122"/>
                    <a:pt x="35" y="120"/>
                    <a:pt x="34" y="118"/>
                  </a:cubicBezTo>
                  <a:cubicBezTo>
                    <a:pt x="33" y="114"/>
                    <a:pt x="32" y="111"/>
                    <a:pt x="31" y="109"/>
                  </a:cubicBezTo>
                  <a:cubicBezTo>
                    <a:pt x="30" y="107"/>
                    <a:pt x="29" y="105"/>
                    <a:pt x="27" y="104"/>
                  </a:cubicBezTo>
                  <a:cubicBezTo>
                    <a:pt x="26" y="103"/>
                    <a:pt x="24" y="103"/>
                    <a:pt x="23" y="102"/>
                  </a:cubicBezTo>
                  <a:cubicBezTo>
                    <a:pt x="20" y="102"/>
                    <a:pt x="20" y="102"/>
                    <a:pt x="20" y="102"/>
                  </a:cubicBezTo>
                  <a:cubicBezTo>
                    <a:pt x="20" y="104"/>
                    <a:pt x="20" y="106"/>
                    <a:pt x="21" y="108"/>
                  </a:cubicBezTo>
                  <a:cubicBezTo>
                    <a:pt x="21" y="109"/>
                    <a:pt x="21" y="111"/>
                    <a:pt x="21" y="113"/>
                  </a:cubicBezTo>
                  <a:cubicBezTo>
                    <a:pt x="21" y="115"/>
                    <a:pt x="21" y="117"/>
                    <a:pt x="21" y="119"/>
                  </a:cubicBezTo>
                  <a:cubicBezTo>
                    <a:pt x="22" y="121"/>
                    <a:pt x="22" y="123"/>
                    <a:pt x="23" y="126"/>
                  </a:cubicBezTo>
                  <a:cubicBezTo>
                    <a:pt x="23" y="128"/>
                    <a:pt x="24" y="131"/>
                    <a:pt x="25" y="134"/>
                  </a:cubicBezTo>
                  <a:cubicBezTo>
                    <a:pt x="27" y="136"/>
                    <a:pt x="28" y="138"/>
                    <a:pt x="29" y="140"/>
                  </a:cubicBezTo>
                  <a:cubicBezTo>
                    <a:pt x="30" y="142"/>
                    <a:pt x="30" y="143"/>
                    <a:pt x="31" y="144"/>
                  </a:cubicBezTo>
                  <a:cubicBezTo>
                    <a:pt x="31" y="145"/>
                    <a:pt x="32" y="146"/>
                    <a:pt x="33" y="147"/>
                  </a:cubicBezTo>
                  <a:cubicBezTo>
                    <a:pt x="34" y="149"/>
                    <a:pt x="35" y="150"/>
                    <a:pt x="35" y="150"/>
                  </a:cubicBezTo>
                  <a:cubicBezTo>
                    <a:pt x="35" y="151"/>
                    <a:pt x="35" y="151"/>
                    <a:pt x="35" y="152"/>
                  </a:cubicBezTo>
                  <a:cubicBezTo>
                    <a:pt x="35" y="152"/>
                    <a:pt x="35" y="153"/>
                    <a:pt x="35" y="153"/>
                  </a:cubicBezTo>
                  <a:cubicBezTo>
                    <a:pt x="34" y="153"/>
                    <a:pt x="34" y="153"/>
                    <a:pt x="33" y="153"/>
                  </a:cubicBezTo>
                  <a:cubicBezTo>
                    <a:pt x="33" y="152"/>
                    <a:pt x="31" y="150"/>
                    <a:pt x="29" y="147"/>
                  </a:cubicBezTo>
                  <a:cubicBezTo>
                    <a:pt x="26" y="144"/>
                    <a:pt x="24" y="140"/>
                    <a:pt x="23" y="136"/>
                  </a:cubicBezTo>
                  <a:cubicBezTo>
                    <a:pt x="21" y="132"/>
                    <a:pt x="20" y="130"/>
                    <a:pt x="20" y="128"/>
                  </a:cubicBezTo>
                  <a:cubicBezTo>
                    <a:pt x="19" y="124"/>
                    <a:pt x="19" y="124"/>
                    <a:pt x="19" y="124"/>
                  </a:cubicBezTo>
                  <a:cubicBezTo>
                    <a:pt x="18" y="128"/>
                    <a:pt x="17" y="130"/>
                    <a:pt x="17" y="132"/>
                  </a:cubicBezTo>
                  <a:cubicBezTo>
                    <a:pt x="16" y="134"/>
                    <a:pt x="15" y="135"/>
                    <a:pt x="14" y="137"/>
                  </a:cubicBezTo>
                  <a:cubicBezTo>
                    <a:pt x="13" y="139"/>
                    <a:pt x="12" y="141"/>
                    <a:pt x="12" y="143"/>
                  </a:cubicBezTo>
                  <a:cubicBezTo>
                    <a:pt x="11" y="144"/>
                    <a:pt x="10" y="145"/>
                    <a:pt x="9" y="147"/>
                  </a:cubicBezTo>
                  <a:cubicBezTo>
                    <a:pt x="8" y="148"/>
                    <a:pt x="7" y="149"/>
                    <a:pt x="6" y="150"/>
                  </a:cubicBezTo>
                  <a:cubicBezTo>
                    <a:pt x="5" y="151"/>
                    <a:pt x="4" y="152"/>
                    <a:pt x="4" y="152"/>
                  </a:cubicBezTo>
                  <a:cubicBezTo>
                    <a:pt x="3" y="152"/>
                    <a:pt x="3" y="153"/>
                    <a:pt x="3" y="153"/>
                  </a:cubicBezTo>
                  <a:cubicBezTo>
                    <a:pt x="2" y="152"/>
                    <a:pt x="2" y="152"/>
                    <a:pt x="2" y="152"/>
                  </a:cubicBezTo>
                  <a:cubicBezTo>
                    <a:pt x="2" y="152"/>
                    <a:pt x="2" y="152"/>
                    <a:pt x="2" y="151"/>
                  </a:cubicBezTo>
                  <a:cubicBezTo>
                    <a:pt x="2" y="151"/>
                    <a:pt x="2" y="151"/>
                    <a:pt x="2" y="150"/>
                  </a:cubicBezTo>
                  <a:cubicBezTo>
                    <a:pt x="2" y="150"/>
                    <a:pt x="3" y="149"/>
                    <a:pt x="4" y="148"/>
                  </a:cubicBezTo>
                  <a:cubicBezTo>
                    <a:pt x="5" y="147"/>
                    <a:pt x="6" y="145"/>
                    <a:pt x="7" y="143"/>
                  </a:cubicBezTo>
                  <a:cubicBezTo>
                    <a:pt x="9" y="141"/>
                    <a:pt x="10" y="139"/>
                    <a:pt x="11" y="138"/>
                  </a:cubicBezTo>
                  <a:cubicBezTo>
                    <a:pt x="12" y="136"/>
                    <a:pt x="13" y="134"/>
                    <a:pt x="13" y="132"/>
                  </a:cubicBezTo>
                  <a:cubicBezTo>
                    <a:pt x="14" y="130"/>
                    <a:pt x="15" y="128"/>
                    <a:pt x="16" y="126"/>
                  </a:cubicBezTo>
                  <a:cubicBezTo>
                    <a:pt x="16" y="124"/>
                    <a:pt x="17" y="121"/>
                    <a:pt x="17" y="119"/>
                  </a:cubicBezTo>
                  <a:cubicBezTo>
                    <a:pt x="17" y="117"/>
                    <a:pt x="17" y="114"/>
                    <a:pt x="17" y="111"/>
                  </a:cubicBezTo>
                  <a:cubicBezTo>
                    <a:pt x="17" y="109"/>
                    <a:pt x="17" y="106"/>
                    <a:pt x="17" y="105"/>
                  </a:cubicBezTo>
                  <a:lnTo>
                    <a:pt x="17" y="10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56"/>
            <p:cNvSpPr>
              <a:spLocks noEditPoints="1"/>
            </p:cNvSpPr>
            <p:nvPr/>
          </p:nvSpPr>
          <p:spPr bwMode="auto">
            <a:xfrm>
              <a:off x="7089775" y="4144963"/>
              <a:ext cx="73025" cy="280988"/>
            </a:xfrm>
            <a:custGeom>
              <a:avLst/>
              <a:gdLst>
                <a:gd name="T0" fmla="*/ 2 w 39"/>
                <a:gd name="T1" fmla="*/ 29 h 153"/>
                <a:gd name="T2" fmla="*/ 13 w 39"/>
                <a:gd name="T3" fmla="*/ 11 h 153"/>
                <a:gd name="T4" fmla="*/ 21 w 39"/>
                <a:gd name="T5" fmla="*/ 1 h 153"/>
                <a:gd name="T6" fmla="*/ 35 w 39"/>
                <a:gd name="T7" fmla="*/ 19 h 153"/>
                <a:gd name="T8" fmla="*/ 39 w 39"/>
                <a:gd name="T9" fmla="*/ 28 h 153"/>
                <a:gd name="T10" fmla="*/ 33 w 39"/>
                <a:gd name="T11" fmla="*/ 22 h 153"/>
                <a:gd name="T12" fmla="*/ 25 w 39"/>
                <a:gd name="T13" fmla="*/ 21 h 153"/>
                <a:gd name="T14" fmla="*/ 29 w 39"/>
                <a:gd name="T15" fmla="*/ 52 h 153"/>
                <a:gd name="T16" fmla="*/ 29 w 39"/>
                <a:gd name="T17" fmla="*/ 72 h 153"/>
                <a:gd name="T18" fmla="*/ 23 w 39"/>
                <a:gd name="T19" fmla="*/ 47 h 153"/>
                <a:gd name="T20" fmla="*/ 11 w 39"/>
                <a:gd name="T21" fmla="*/ 56 h 153"/>
                <a:gd name="T22" fmla="*/ 8 w 39"/>
                <a:gd name="T23" fmla="*/ 73 h 153"/>
                <a:gd name="T24" fmla="*/ 14 w 39"/>
                <a:gd name="T25" fmla="*/ 37 h 153"/>
                <a:gd name="T26" fmla="*/ 18 w 39"/>
                <a:gd name="T27" fmla="*/ 19 h 153"/>
                <a:gd name="T28" fmla="*/ 15 w 39"/>
                <a:gd name="T29" fmla="*/ 37 h 153"/>
                <a:gd name="T30" fmla="*/ 7 w 39"/>
                <a:gd name="T31" fmla="*/ 71 h 153"/>
                <a:gd name="T32" fmla="*/ 10 w 39"/>
                <a:gd name="T33" fmla="*/ 56 h 153"/>
                <a:gd name="T34" fmla="*/ 23 w 39"/>
                <a:gd name="T35" fmla="*/ 44 h 153"/>
                <a:gd name="T36" fmla="*/ 29 w 39"/>
                <a:gd name="T37" fmla="*/ 72 h 153"/>
                <a:gd name="T38" fmla="*/ 28 w 39"/>
                <a:gd name="T39" fmla="*/ 52 h 153"/>
                <a:gd name="T40" fmla="*/ 26 w 39"/>
                <a:gd name="T41" fmla="*/ 23 h 153"/>
                <a:gd name="T42" fmla="*/ 28 w 39"/>
                <a:gd name="T43" fmla="*/ 16 h 153"/>
                <a:gd name="T44" fmla="*/ 37 w 39"/>
                <a:gd name="T45" fmla="*/ 29 h 153"/>
                <a:gd name="T46" fmla="*/ 37 w 39"/>
                <a:gd name="T47" fmla="*/ 23 h 153"/>
                <a:gd name="T48" fmla="*/ 20 w 39"/>
                <a:gd name="T49" fmla="*/ 10 h 153"/>
                <a:gd name="T50" fmla="*/ 18 w 39"/>
                <a:gd name="T51" fmla="*/ 4 h 153"/>
                <a:gd name="T52" fmla="*/ 2 w 39"/>
                <a:gd name="T53" fmla="*/ 23 h 153"/>
                <a:gd name="T54" fmla="*/ 6 w 39"/>
                <a:gd name="T55" fmla="*/ 20 h 153"/>
                <a:gd name="T56" fmla="*/ 24 w 39"/>
                <a:gd name="T57" fmla="*/ 28 h 153"/>
                <a:gd name="T58" fmla="*/ 14 w 39"/>
                <a:gd name="T59" fmla="*/ 26 h 153"/>
                <a:gd name="T60" fmla="*/ 23 w 39"/>
                <a:gd name="T61" fmla="*/ 34 h 153"/>
                <a:gd name="T62" fmla="*/ 19 w 39"/>
                <a:gd name="T63" fmla="*/ 21 h 153"/>
                <a:gd name="T64" fmla="*/ 19 w 39"/>
                <a:gd name="T65" fmla="*/ 36 h 153"/>
                <a:gd name="T66" fmla="*/ 4 w 39"/>
                <a:gd name="T67" fmla="*/ 121 h 153"/>
                <a:gd name="T68" fmla="*/ 1 w 39"/>
                <a:gd name="T69" fmla="*/ 119 h 153"/>
                <a:gd name="T70" fmla="*/ 17 w 39"/>
                <a:gd name="T71" fmla="*/ 95 h 153"/>
                <a:gd name="T72" fmla="*/ 21 w 39"/>
                <a:gd name="T73" fmla="*/ 86 h 153"/>
                <a:gd name="T74" fmla="*/ 38 w 39"/>
                <a:gd name="T75" fmla="*/ 124 h 153"/>
                <a:gd name="T76" fmla="*/ 34 w 39"/>
                <a:gd name="T77" fmla="*/ 118 h 153"/>
                <a:gd name="T78" fmla="*/ 21 w 39"/>
                <a:gd name="T79" fmla="*/ 116 h 153"/>
                <a:gd name="T80" fmla="*/ 32 w 39"/>
                <a:gd name="T81" fmla="*/ 145 h 153"/>
                <a:gd name="T82" fmla="*/ 29 w 39"/>
                <a:gd name="T83" fmla="*/ 147 h 153"/>
                <a:gd name="T84" fmla="*/ 12 w 39"/>
                <a:gd name="T85" fmla="*/ 143 h 153"/>
                <a:gd name="T86" fmla="*/ 1 w 39"/>
                <a:gd name="T87" fmla="*/ 151 h 153"/>
                <a:gd name="T88" fmla="*/ 12 w 39"/>
                <a:gd name="T89" fmla="*/ 135 h 153"/>
                <a:gd name="T90" fmla="*/ 13 w 39"/>
                <a:gd name="T91" fmla="*/ 103 h 153"/>
                <a:gd name="T92" fmla="*/ 14 w 39"/>
                <a:gd name="T93" fmla="*/ 132 h 153"/>
                <a:gd name="T94" fmla="*/ 2 w 39"/>
                <a:gd name="T95" fmla="*/ 152 h 153"/>
                <a:gd name="T96" fmla="*/ 11 w 39"/>
                <a:gd name="T97" fmla="*/ 142 h 153"/>
                <a:gd name="T98" fmla="*/ 23 w 39"/>
                <a:gd name="T99" fmla="*/ 136 h 153"/>
                <a:gd name="T100" fmla="*/ 34 w 39"/>
                <a:gd name="T101" fmla="*/ 149 h 153"/>
                <a:gd name="T102" fmla="*/ 21 w 39"/>
                <a:gd name="T103" fmla="*/ 116 h 153"/>
                <a:gd name="T104" fmla="*/ 31 w 39"/>
                <a:gd name="T105" fmla="*/ 109 h 153"/>
                <a:gd name="T106" fmla="*/ 37 w 39"/>
                <a:gd name="T107" fmla="*/ 128 h 153"/>
                <a:gd name="T108" fmla="*/ 20 w 39"/>
                <a:gd name="T109" fmla="*/ 99 h 153"/>
                <a:gd name="T110" fmla="*/ 18 w 39"/>
                <a:gd name="T111" fmla="*/ 84 h 153"/>
                <a:gd name="T112" fmla="*/ 11 w 39"/>
                <a:gd name="T113" fmla="*/ 102 h 153"/>
                <a:gd name="T114" fmla="*/ 1 w 39"/>
                <a:gd name="T115" fmla="*/ 124 h 153"/>
                <a:gd name="T116" fmla="*/ 4 w 39"/>
                <a:gd name="T117"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 h="153">
                  <a:moveTo>
                    <a:pt x="17" y="19"/>
                  </a:moveTo>
                  <a:cubicBezTo>
                    <a:pt x="17" y="13"/>
                    <a:pt x="17" y="13"/>
                    <a:pt x="17" y="13"/>
                  </a:cubicBezTo>
                  <a:cubicBezTo>
                    <a:pt x="16" y="13"/>
                    <a:pt x="15" y="14"/>
                    <a:pt x="14" y="14"/>
                  </a:cubicBezTo>
                  <a:cubicBezTo>
                    <a:pt x="12" y="15"/>
                    <a:pt x="11" y="16"/>
                    <a:pt x="11" y="16"/>
                  </a:cubicBezTo>
                  <a:cubicBezTo>
                    <a:pt x="10" y="17"/>
                    <a:pt x="9" y="18"/>
                    <a:pt x="9" y="18"/>
                  </a:cubicBezTo>
                  <a:cubicBezTo>
                    <a:pt x="8" y="19"/>
                    <a:pt x="7" y="20"/>
                    <a:pt x="7" y="21"/>
                  </a:cubicBezTo>
                  <a:cubicBezTo>
                    <a:pt x="7" y="21"/>
                    <a:pt x="7" y="21"/>
                    <a:pt x="7" y="21"/>
                  </a:cubicBezTo>
                  <a:cubicBezTo>
                    <a:pt x="6" y="21"/>
                    <a:pt x="6" y="22"/>
                    <a:pt x="5" y="23"/>
                  </a:cubicBezTo>
                  <a:cubicBezTo>
                    <a:pt x="5" y="24"/>
                    <a:pt x="4" y="24"/>
                    <a:pt x="4" y="25"/>
                  </a:cubicBezTo>
                  <a:cubicBezTo>
                    <a:pt x="4" y="26"/>
                    <a:pt x="3" y="27"/>
                    <a:pt x="3" y="27"/>
                  </a:cubicBezTo>
                  <a:cubicBezTo>
                    <a:pt x="3" y="28"/>
                    <a:pt x="3" y="28"/>
                    <a:pt x="3" y="28"/>
                  </a:cubicBezTo>
                  <a:cubicBezTo>
                    <a:pt x="3" y="28"/>
                    <a:pt x="3" y="28"/>
                    <a:pt x="3" y="28"/>
                  </a:cubicBezTo>
                  <a:cubicBezTo>
                    <a:pt x="2" y="29"/>
                    <a:pt x="2" y="29"/>
                    <a:pt x="2" y="29"/>
                  </a:cubicBezTo>
                  <a:cubicBezTo>
                    <a:pt x="1" y="29"/>
                    <a:pt x="1" y="29"/>
                    <a:pt x="1" y="29"/>
                  </a:cubicBezTo>
                  <a:cubicBezTo>
                    <a:pt x="1" y="29"/>
                    <a:pt x="0" y="29"/>
                    <a:pt x="0" y="28"/>
                  </a:cubicBezTo>
                  <a:cubicBezTo>
                    <a:pt x="0" y="28"/>
                    <a:pt x="0" y="28"/>
                    <a:pt x="0" y="27"/>
                  </a:cubicBezTo>
                  <a:cubicBezTo>
                    <a:pt x="0" y="27"/>
                    <a:pt x="0" y="27"/>
                    <a:pt x="0" y="27"/>
                  </a:cubicBezTo>
                  <a:cubicBezTo>
                    <a:pt x="0" y="26"/>
                    <a:pt x="0" y="26"/>
                    <a:pt x="0" y="25"/>
                  </a:cubicBezTo>
                  <a:cubicBezTo>
                    <a:pt x="0" y="24"/>
                    <a:pt x="1" y="23"/>
                    <a:pt x="1" y="22"/>
                  </a:cubicBezTo>
                  <a:cubicBezTo>
                    <a:pt x="4" y="18"/>
                    <a:pt x="4" y="18"/>
                    <a:pt x="4" y="18"/>
                  </a:cubicBezTo>
                  <a:cubicBezTo>
                    <a:pt x="4" y="18"/>
                    <a:pt x="4" y="18"/>
                    <a:pt x="4" y="18"/>
                  </a:cubicBezTo>
                  <a:cubicBezTo>
                    <a:pt x="4" y="18"/>
                    <a:pt x="5" y="17"/>
                    <a:pt x="5" y="16"/>
                  </a:cubicBezTo>
                  <a:cubicBezTo>
                    <a:pt x="6" y="16"/>
                    <a:pt x="7" y="15"/>
                    <a:pt x="8" y="14"/>
                  </a:cubicBezTo>
                  <a:cubicBezTo>
                    <a:pt x="8" y="14"/>
                    <a:pt x="8" y="14"/>
                    <a:pt x="8" y="14"/>
                  </a:cubicBezTo>
                  <a:cubicBezTo>
                    <a:pt x="9" y="13"/>
                    <a:pt x="10" y="12"/>
                    <a:pt x="11" y="12"/>
                  </a:cubicBezTo>
                  <a:cubicBezTo>
                    <a:pt x="11" y="11"/>
                    <a:pt x="12" y="11"/>
                    <a:pt x="13" y="11"/>
                  </a:cubicBezTo>
                  <a:cubicBezTo>
                    <a:pt x="17" y="9"/>
                    <a:pt x="17" y="9"/>
                    <a:pt x="17" y="9"/>
                  </a:cubicBezTo>
                  <a:cubicBezTo>
                    <a:pt x="17" y="8"/>
                    <a:pt x="17" y="8"/>
                    <a:pt x="17" y="8"/>
                  </a:cubicBezTo>
                  <a:cubicBezTo>
                    <a:pt x="17" y="8"/>
                    <a:pt x="17" y="7"/>
                    <a:pt x="17" y="7"/>
                  </a:cubicBezTo>
                  <a:cubicBezTo>
                    <a:pt x="17" y="5"/>
                    <a:pt x="17" y="5"/>
                    <a:pt x="17" y="5"/>
                  </a:cubicBezTo>
                  <a:cubicBezTo>
                    <a:pt x="17" y="4"/>
                    <a:pt x="17" y="4"/>
                    <a:pt x="17" y="4"/>
                  </a:cubicBezTo>
                  <a:cubicBezTo>
                    <a:pt x="17" y="3"/>
                    <a:pt x="17" y="3"/>
                    <a:pt x="17" y="3"/>
                  </a:cubicBezTo>
                  <a:cubicBezTo>
                    <a:pt x="17" y="2"/>
                    <a:pt x="17" y="2"/>
                    <a:pt x="17" y="2"/>
                  </a:cubicBezTo>
                  <a:cubicBezTo>
                    <a:pt x="17" y="2"/>
                    <a:pt x="17" y="2"/>
                    <a:pt x="17" y="2"/>
                  </a:cubicBezTo>
                  <a:cubicBezTo>
                    <a:pt x="18" y="1"/>
                    <a:pt x="18" y="1"/>
                    <a:pt x="18" y="1"/>
                  </a:cubicBezTo>
                  <a:cubicBezTo>
                    <a:pt x="18" y="0"/>
                    <a:pt x="18" y="0"/>
                    <a:pt x="18" y="0"/>
                  </a:cubicBezTo>
                  <a:cubicBezTo>
                    <a:pt x="19" y="0"/>
                    <a:pt x="19" y="0"/>
                    <a:pt x="19" y="0"/>
                  </a:cubicBezTo>
                  <a:cubicBezTo>
                    <a:pt x="19" y="0"/>
                    <a:pt x="19" y="0"/>
                    <a:pt x="20" y="0"/>
                  </a:cubicBezTo>
                  <a:cubicBezTo>
                    <a:pt x="20" y="0"/>
                    <a:pt x="21" y="0"/>
                    <a:pt x="21" y="1"/>
                  </a:cubicBezTo>
                  <a:cubicBezTo>
                    <a:pt x="21" y="1"/>
                    <a:pt x="21" y="1"/>
                    <a:pt x="21" y="1"/>
                  </a:cubicBezTo>
                  <a:cubicBezTo>
                    <a:pt x="21" y="1"/>
                    <a:pt x="21" y="2"/>
                    <a:pt x="21" y="2"/>
                  </a:cubicBezTo>
                  <a:cubicBezTo>
                    <a:pt x="21" y="6"/>
                    <a:pt x="21" y="6"/>
                    <a:pt x="21" y="6"/>
                  </a:cubicBezTo>
                  <a:cubicBezTo>
                    <a:pt x="21" y="9"/>
                    <a:pt x="21" y="9"/>
                    <a:pt x="21" y="9"/>
                  </a:cubicBezTo>
                  <a:cubicBezTo>
                    <a:pt x="22" y="9"/>
                    <a:pt x="22" y="9"/>
                    <a:pt x="23" y="10"/>
                  </a:cubicBezTo>
                  <a:cubicBezTo>
                    <a:pt x="23" y="10"/>
                    <a:pt x="23" y="10"/>
                    <a:pt x="23" y="10"/>
                  </a:cubicBezTo>
                  <a:cubicBezTo>
                    <a:pt x="23" y="10"/>
                    <a:pt x="24" y="10"/>
                    <a:pt x="24" y="10"/>
                  </a:cubicBezTo>
                  <a:cubicBezTo>
                    <a:pt x="25" y="10"/>
                    <a:pt x="26" y="10"/>
                    <a:pt x="26" y="11"/>
                  </a:cubicBezTo>
                  <a:cubicBezTo>
                    <a:pt x="27" y="11"/>
                    <a:pt x="28" y="12"/>
                    <a:pt x="29" y="12"/>
                  </a:cubicBezTo>
                  <a:cubicBezTo>
                    <a:pt x="30" y="13"/>
                    <a:pt x="30" y="13"/>
                    <a:pt x="31" y="14"/>
                  </a:cubicBezTo>
                  <a:cubicBezTo>
                    <a:pt x="32" y="15"/>
                    <a:pt x="32" y="15"/>
                    <a:pt x="32" y="15"/>
                  </a:cubicBezTo>
                  <a:cubicBezTo>
                    <a:pt x="33" y="16"/>
                    <a:pt x="33" y="16"/>
                    <a:pt x="34" y="17"/>
                  </a:cubicBezTo>
                  <a:cubicBezTo>
                    <a:pt x="34" y="18"/>
                    <a:pt x="35" y="18"/>
                    <a:pt x="35" y="19"/>
                  </a:cubicBezTo>
                  <a:cubicBezTo>
                    <a:pt x="35" y="19"/>
                    <a:pt x="35" y="19"/>
                    <a:pt x="35" y="19"/>
                  </a:cubicBezTo>
                  <a:cubicBezTo>
                    <a:pt x="36" y="20"/>
                    <a:pt x="36" y="21"/>
                    <a:pt x="36" y="21"/>
                  </a:cubicBezTo>
                  <a:cubicBezTo>
                    <a:pt x="37" y="22"/>
                    <a:pt x="37" y="22"/>
                    <a:pt x="37" y="22"/>
                  </a:cubicBezTo>
                  <a:cubicBezTo>
                    <a:pt x="37" y="22"/>
                    <a:pt x="37" y="22"/>
                    <a:pt x="37" y="22"/>
                  </a:cubicBezTo>
                  <a:cubicBezTo>
                    <a:pt x="37" y="23"/>
                    <a:pt x="38" y="23"/>
                    <a:pt x="38" y="24"/>
                  </a:cubicBezTo>
                  <a:cubicBezTo>
                    <a:pt x="38" y="24"/>
                    <a:pt x="38" y="24"/>
                    <a:pt x="38" y="25"/>
                  </a:cubicBezTo>
                  <a:cubicBezTo>
                    <a:pt x="38" y="25"/>
                    <a:pt x="38" y="25"/>
                    <a:pt x="38" y="25"/>
                  </a:cubicBezTo>
                  <a:cubicBezTo>
                    <a:pt x="38" y="25"/>
                    <a:pt x="38" y="26"/>
                    <a:pt x="38" y="26"/>
                  </a:cubicBezTo>
                  <a:cubicBezTo>
                    <a:pt x="39" y="27"/>
                    <a:pt x="39" y="27"/>
                    <a:pt x="39" y="27"/>
                  </a:cubicBezTo>
                  <a:cubicBezTo>
                    <a:pt x="39" y="27"/>
                    <a:pt x="39" y="27"/>
                    <a:pt x="39" y="27"/>
                  </a:cubicBezTo>
                  <a:cubicBezTo>
                    <a:pt x="39" y="27"/>
                    <a:pt x="39" y="27"/>
                    <a:pt x="39" y="27"/>
                  </a:cubicBezTo>
                  <a:cubicBezTo>
                    <a:pt x="39" y="27"/>
                    <a:pt x="39" y="27"/>
                    <a:pt x="39" y="27"/>
                  </a:cubicBezTo>
                  <a:cubicBezTo>
                    <a:pt x="39" y="28"/>
                    <a:pt x="39" y="28"/>
                    <a:pt x="39" y="28"/>
                  </a:cubicBezTo>
                  <a:cubicBezTo>
                    <a:pt x="39" y="29"/>
                    <a:pt x="39" y="29"/>
                    <a:pt x="39" y="29"/>
                  </a:cubicBezTo>
                  <a:cubicBezTo>
                    <a:pt x="38" y="29"/>
                    <a:pt x="38" y="29"/>
                    <a:pt x="38" y="29"/>
                  </a:cubicBezTo>
                  <a:cubicBezTo>
                    <a:pt x="38" y="29"/>
                    <a:pt x="38" y="29"/>
                    <a:pt x="38" y="29"/>
                  </a:cubicBezTo>
                  <a:cubicBezTo>
                    <a:pt x="38" y="30"/>
                    <a:pt x="38" y="30"/>
                    <a:pt x="38" y="30"/>
                  </a:cubicBezTo>
                  <a:cubicBezTo>
                    <a:pt x="37" y="30"/>
                    <a:pt x="37" y="30"/>
                    <a:pt x="37" y="30"/>
                  </a:cubicBezTo>
                  <a:cubicBezTo>
                    <a:pt x="37" y="30"/>
                    <a:pt x="37" y="30"/>
                    <a:pt x="37" y="30"/>
                  </a:cubicBezTo>
                  <a:cubicBezTo>
                    <a:pt x="37" y="30"/>
                    <a:pt x="37" y="30"/>
                    <a:pt x="37" y="30"/>
                  </a:cubicBezTo>
                  <a:cubicBezTo>
                    <a:pt x="36" y="29"/>
                    <a:pt x="36" y="29"/>
                    <a:pt x="36" y="29"/>
                  </a:cubicBezTo>
                  <a:cubicBezTo>
                    <a:pt x="36" y="29"/>
                    <a:pt x="36" y="29"/>
                    <a:pt x="36" y="29"/>
                  </a:cubicBezTo>
                  <a:cubicBezTo>
                    <a:pt x="35" y="28"/>
                    <a:pt x="35" y="28"/>
                    <a:pt x="35" y="28"/>
                  </a:cubicBezTo>
                  <a:cubicBezTo>
                    <a:pt x="35" y="28"/>
                    <a:pt x="35" y="28"/>
                    <a:pt x="35" y="28"/>
                  </a:cubicBezTo>
                  <a:cubicBezTo>
                    <a:pt x="33" y="24"/>
                    <a:pt x="33" y="24"/>
                    <a:pt x="33" y="24"/>
                  </a:cubicBezTo>
                  <a:cubicBezTo>
                    <a:pt x="33" y="23"/>
                    <a:pt x="33" y="23"/>
                    <a:pt x="33" y="22"/>
                  </a:cubicBezTo>
                  <a:cubicBezTo>
                    <a:pt x="32" y="22"/>
                    <a:pt x="32" y="21"/>
                    <a:pt x="32" y="21"/>
                  </a:cubicBezTo>
                  <a:cubicBezTo>
                    <a:pt x="32" y="21"/>
                    <a:pt x="32" y="21"/>
                    <a:pt x="32" y="21"/>
                  </a:cubicBezTo>
                  <a:cubicBezTo>
                    <a:pt x="31" y="20"/>
                    <a:pt x="31" y="20"/>
                    <a:pt x="30" y="19"/>
                  </a:cubicBezTo>
                  <a:cubicBezTo>
                    <a:pt x="30" y="19"/>
                    <a:pt x="29" y="18"/>
                    <a:pt x="29" y="18"/>
                  </a:cubicBezTo>
                  <a:cubicBezTo>
                    <a:pt x="29" y="17"/>
                    <a:pt x="28" y="17"/>
                    <a:pt x="28" y="16"/>
                  </a:cubicBezTo>
                  <a:cubicBezTo>
                    <a:pt x="27" y="16"/>
                    <a:pt x="26" y="15"/>
                    <a:pt x="26" y="15"/>
                  </a:cubicBezTo>
                  <a:cubicBezTo>
                    <a:pt x="26" y="15"/>
                    <a:pt x="26" y="15"/>
                    <a:pt x="26" y="15"/>
                  </a:cubicBezTo>
                  <a:cubicBezTo>
                    <a:pt x="25" y="15"/>
                    <a:pt x="24" y="14"/>
                    <a:pt x="24" y="14"/>
                  </a:cubicBezTo>
                  <a:cubicBezTo>
                    <a:pt x="23" y="14"/>
                    <a:pt x="22" y="13"/>
                    <a:pt x="21" y="13"/>
                  </a:cubicBezTo>
                  <a:cubicBezTo>
                    <a:pt x="21" y="19"/>
                    <a:pt x="21" y="19"/>
                    <a:pt x="21" y="19"/>
                  </a:cubicBezTo>
                  <a:cubicBezTo>
                    <a:pt x="22" y="19"/>
                    <a:pt x="22" y="19"/>
                    <a:pt x="22" y="19"/>
                  </a:cubicBezTo>
                  <a:cubicBezTo>
                    <a:pt x="23" y="19"/>
                    <a:pt x="23" y="20"/>
                    <a:pt x="24" y="20"/>
                  </a:cubicBezTo>
                  <a:cubicBezTo>
                    <a:pt x="24" y="20"/>
                    <a:pt x="24" y="20"/>
                    <a:pt x="25" y="21"/>
                  </a:cubicBezTo>
                  <a:cubicBezTo>
                    <a:pt x="25" y="21"/>
                    <a:pt x="26" y="22"/>
                    <a:pt x="26" y="23"/>
                  </a:cubicBezTo>
                  <a:cubicBezTo>
                    <a:pt x="27" y="23"/>
                    <a:pt x="27" y="24"/>
                    <a:pt x="28" y="25"/>
                  </a:cubicBezTo>
                  <a:cubicBezTo>
                    <a:pt x="28" y="26"/>
                    <a:pt x="28" y="27"/>
                    <a:pt x="28" y="28"/>
                  </a:cubicBezTo>
                  <a:cubicBezTo>
                    <a:pt x="28" y="29"/>
                    <a:pt x="28" y="30"/>
                    <a:pt x="28" y="31"/>
                  </a:cubicBezTo>
                  <a:cubicBezTo>
                    <a:pt x="28" y="32"/>
                    <a:pt x="27" y="33"/>
                    <a:pt x="27" y="34"/>
                  </a:cubicBezTo>
                  <a:cubicBezTo>
                    <a:pt x="27" y="34"/>
                    <a:pt x="26" y="35"/>
                    <a:pt x="25" y="36"/>
                  </a:cubicBezTo>
                  <a:cubicBezTo>
                    <a:pt x="25" y="37"/>
                    <a:pt x="24" y="37"/>
                    <a:pt x="23" y="38"/>
                  </a:cubicBezTo>
                  <a:cubicBezTo>
                    <a:pt x="24" y="39"/>
                    <a:pt x="24" y="40"/>
                    <a:pt x="25" y="41"/>
                  </a:cubicBezTo>
                  <a:cubicBezTo>
                    <a:pt x="25" y="42"/>
                    <a:pt x="26" y="43"/>
                    <a:pt x="26" y="43"/>
                  </a:cubicBezTo>
                  <a:cubicBezTo>
                    <a:pt x="26" y="43"/>
                    <a:pt x="26" y="43"/>
                    <a:pt x="26" y="43"/>
                  </a:cubicBezTo>
                  <a:cubicBezTo>
                    <a:pt x="27" y="44"/>
                    <a:pt x="27" y="45"/>
                    <a:pt x="27" y="46"/>
                  </a:cubicBezTo>
                  <a:cubicBezTo>
                    <a:pt x="28" y="47"/>
                    <a:pt x="28" y="48"/>
                    <a:pt x="28" y="49"/>
                  </a:cubicBezTo>
                  <a:cubicBezTo>
                    <a:pt x="28" y="50"/>
                    <a:pt x="29" y="51"/>
                    <a:pt x="29" y="52"/>
                  </a:cubicBezTo>
                  <a:cubicBezTo>
                    <a:pt x="29" y="53"/>
                    <a:pt x="30" y="55"/>
                    <a:pt x="30" y="56"/>
                  </a:cubicBezTo>
                  <a:cubicBezTo>
                    <a:pt x="30" y="58"/>
                    <a:pt x="31" y="59"/>
                    <a:pt x="31" y="60"/>
                  </a:cubicBezTo>
                  <a:cubicBezTo>
                    <a:pt x="31" y="61"/>
                    <a:pt x="31" y="63"/>
                    <a:pt x="31" y="64"/>
                  </a:cubicBezTo>
                  <a:cubicBezTo>
                    <a:pt x="31" y="64"/>
                    <a:pt x="31" y="64"/>
                    <a:pt x="31" y="64"/>
                  </a:cubicBezTo>
                  <a:cubicBezTo>
                    <a:pt x="32" y="65"/>
                    <a:pt x="32" y="66"/>
                    <a:pt x="32" y="67"/>
                  </a:cubicBezTo>
                  <a:cubicBezTo>
                    <a:pt x="32" y="67"/>
                    <a:pt x="32" y="68"/>
                    <a:pt x="32" y="69"/>
                  </a:cubicBezTo>
                  <a:cubicBezTo>
                    <a:pt x="32" y="70"/>
                    <a:pt x="32" y="70"/>
                    <a:pt x="32" y="71"/>
                  </a:cubicBezTo>
                  <a:cubicBezTo>
                    <a:pt x="32" y="71"/>
                    <a:pt x="32" y="71"/>
                    <a:pt x="31" y="72"/>
                  </a:cubicBezTo>
                  <a:cubicBezTo>
                    <a:pt x="31" y="73"/>
                    <a:pt x="31" y="73"/>
                    <a:pt x="31" y="73"/>
                  </a:cubicBezTo>
                  <a:cubicBezTo>
                    <a:pt x="30" y="73"/>
                    <a:pt x="30" y="73"/>
                    <a:pt x="30" y="73"/>
                  </a:cubicBezTo>
                  <a:cubicBezTo>
                    <a:pt x="29" y="73"/>
                    <a:pt x="29" y="73"/>
                    <a:pt x="29" y="73"/>
                  </a:cubicBezTo>
                  <a:cubicBezTo>
                    <a:pt x="29" y="72"/>
                    <a:pt x="29" y="72"/>
                    <a:pt x="29" y="72"/>
                  </a:cubicBezTo>
                  <a:cubicBezTo>
                    <a:pt x="29" y="72"/>
                    <a:pt x="29" y="72"/>
                    <a:pt x="29" y="72"/>
                  </a:cubicBezTo>
                  <a:cubicBezTo>
                    <a:pt x="28" y="71"/>
                    <a:pt x="28" y="71"/>
                    <a:pt x="28" y="71"/>
                  </a:cubicBezTo>
                  <a:cubicBezTo>
                    <a:pt x="28" y="70"/>
                    <a:pt x="28" y="70"/>
                    <a:pt x="28" y="70"/>
                  </a:cubicBezTo>
                  <a:cubicBezTo>
                    <a:pt x="28" y="70"/>
                    <a:pt x="28" y="70"/>
                    <a:pt x="28" y="69"/>
                  </a:cubicBezTo>
                  <a:cubicBezTo>
                    <a:pt x="28" y="69"/>
                    <a:pt x="27" y="68"/>
                    <a:pt x="27" y="67"/>
                  </a:cubicBezTo>
                  <a:cubicBezTo>
                    <a:pt x="27" y="67"/>
                    <a:pt x="27" y="67"/>
                    <a:pt x="27" y="67"/>
                  </a:cubicBezTo>
                  <a:cubicBezTo>
                    <a:pt x="27" y="66"/>
                    <a:pt x="27" y="65"/>
                    <a:pt x="27" y="64"/>
                  </a:cubicBezTo>
                  <a:cubicBezTo>
                    <a:pt x="27" y="63"/>
                    <a:pt x="27" y="61"/>
                    <a:pt x="26" y="60"/>
                  </a:cubicBezTo>
                  <a:cubicBezTo>
                    <a:pt x="26" y="58"/>
                    <a:pt x="26" y="56"/>
                    <a:pt x="26" y="55"/>
                  </a:cubicBezTo>
                  <a:cubicBezTo>
                    <a:pt x="25" y="54"/>
                    <a:pt x="25" y="53"/>
                    <a:pt x="25" y="53"/>
                  </a:cubicBezTo>
                  <a:cubicBezTo>
                    <a:pt x="25" y="52"/>
                    <a:pt x="25" y="51"/>
                    <a:pt x="25" y="51"/>
                  </a:cubicBezTo>
                  <a:cubicBezTo>
                    <a:pt x="25" y="50"/>
                    <a:pt x="24" y="49"/>
                    <a:pt x="24" y="49"/>
                  </a:cubicBezTo>
                  <a:cubicBezTo>
                    <a:pt x="24" y="49"/>
                    <a:pt x="24" y="49"/>
                    <a:pt x="24" y="49"/>
                  </a:cubicBezTo>
                  <a:cubicBezTo>
                    <a:pt x="24" y="48"/>
                    <a:pt x="24" y="48"/>
                    <a:pt x="23" y="47"/>
                  </a:cubicBezTo>
                  <a:cubicBezTo>
                    <a:pt x="23" y="46"/>
                    <a:pt x="23" y="45"/>
                    <a:pt x="22" y="44"/>
                  </a:cubicBezTo>
                  <a:cubicBezTo>
                    <a:pt x="22" y="43"/>
                    <a:pt x="21" y="43"/>
                    <a:pt x="21" y="42"/>
                  </a:cubicBezTo>
                  <a:cubicBezTo>
                    <a:pt x="21" y="42"/>
                    <a:pt x="21" y="41"/>
                    <a:pt x="20" y="41"/>
                  </a:cubicBezTo>
                  <a:cubicBezTo>
                    <a:pt x="20" y="41"/>
                    <a:pt x="20" y="41"/>
                    <a:pt x="20" y="41"/>
                  </a:cubicBezTo>
                  <a:cubicBezTo>
                    <a:pt x="19" y="40"/>
                    <a:pt x="19" y="40"/>
                    <a:pt x="19" y="40"/>
                  </a:cubicBezTo>
                  <a:cubicBezTo>
                    <a:pt x="18" y="40"/>
                    <a:pt x="17" y="41"/>
                    <a:pt x="17" y="42"/>
                  </a:cubicBezTo>
                  <a:cubicBezTo>
                    <a:pt x="16" y="42"/>
                    <a:pt x="16" y="43"/>
                    <a:pt x="15" y="44"/>
                  </a:cubicBezTo>
                  <a:cubicBezTo>
                    <a:pt x="15" y="44"/>
                    <a:pt x="15" y="45"/>
                    <a:pt x="14" y="46"/>
                  </a:cubicBezTo>
                  <a:cubicBezTo>
                    <a:pt x="14" y="46"/>
                    <a:pt x="13" y="47"/>
                    <a:pt x="13" y="48"/>
                  </a:cubicBezTo>
                  <a:cubicBezTo>
                    <a:pt x="13" y="49"/>
                    <a:pt x="12" y="50"/>
                    <a:pt x="12" y="51"/>
                  </a:cubicBezTo>
                  <a:cubicBezTo>
                    <a:pt x="12" y="52"/>
                    <a:pt x="12" y="52"/>
                    <a:pt x="12" y="53"/>
                  </a:cubicBezTo>
                  <a:cubicBezTo>
                    <a:pt x="12" y="53"/>
                    <a:pt x="12" y="53"/>
                    <a:pt x="12" y="53"/>
                  </a:cubicBezTo>
                  <a:cubicBezTo>
                    <a:pt x="11" y="54"/>
                    <a:pt x="11" y="55"/>
                    <a:pt x="11" y="56"/>
                  </a:cubicBezTo>
                  <a:cubicBezTo>
                    <a:pt x="11" y="57"/>
                    <a:pt x="11" y="58"/>
                    <a:pt x="11" y="59"/>
                  </a:cubicBezTo>
                  <a:cubicBezTo>
                    <a:pt x="11" y="59"/>
                    <a:pt x="11" y="59"/>
                    <a:pt x="11" y="59"/>
                  </a:cubicBezTo>
                  <a:cubicBezTo>
                    <a:pt x="11" y="61"/>
                    <a:pt x="10" y="62"/>
                    <a:pt x="10" y="63"/>
                  </a:cubicBezTo>
                  <a:cubicBezTo>
                    <a:pt x="10" y="63"/>
                    <a:pt x="10" y="64"/>
                    <a:pt x="10" y="65"/>
                  </a:cubicBezTo>
                  <a:cubicBezTo>
                    <a:pt x="10" y="65"/>
                    <a:pt x="10" y="65"/>
                    <a:pt x="10" y="65"/>
                  </a:cubicBezTo>
                  <a:cubicBezTo>
                    <a:pt x="10" y="66"/>
                    <a:pt x="10" y="66"/>
                    <a:pt x="10" y="66"/>
                  </a:cubicBezTo>
                  <a:cubicBezTo>
                    <a:pt x="10" y="68"/>
                    <a:pt x="10" y="68"/>
                    <a:pt x="10" y="68"/>
                  </a:cubicBezTo>
                  <a:cubicBezTo>
                    <a:pt x="10" y="68"/>
                    <a:pt x="10" y="69"/>
                    <a:pt x="10" y="69"/>
                  </a:cubicBezTo>
                  <a:cubicBezTo>
                    <a:pt x="10" y="69"/>
                    <a:pt x="10" y="69"/>
                    <a:pt x="10" y="69"/>
                  </a:cubicBezTo>
                  <a:cubicBezTo>
                    <a:pt x="10" y="70"/>
                    <a:pt x="10" y="71"/>
                    <a:pt x="10" y="71"/>
                  </a:cubicBezTo>
                  <a:cubicBezTo>
                    <a:pt x="10" y="71"/>
                    <a:pt x="10" y="71"/>
                    <a:pt x="10" y="71"/>
                  </a:cubicBezTo>
                  <a:cubicBezTo>
                    <a:pt x="10" y="71"/>
                    <a:pt x="10" y="72"/>
                    <a:pt x="9" y="72"/>
                  </a:cubicBezTo>
                  <a:cubicBezTo>
                    <a:pt x="9" y="72"/>
                    <a:pt x="9" y="73"/>
                    <a:pt x="8" y="73"/>
                  </a:cubicBezTo>
                  <a:cubicBezTo>
                    <a:pt x="7" y="72"/>
                    <a:pt x="7" y="72"/>
                    <a:pt x="7" y="72"/>
                  </a:cubicBezTo>
                  <a:cubicBezTo>
                    <a:pt x="7" y="72"/>
                    <a:pt x="7" y="72"/>
                    <a:pt x="7" y="72"/>
                  </a:cubicBezTo>
                  <a:cubicBezTo>
                    <a:pt x="6" y="72"/>
                    <a:pt x="6" y="71"/>
                    <a:pt x="6" y="70"/>
                  </a:cubicBezTo>
                  <a:cubicBezTo>
                    <a:pt x="6" y="70"/>
                    <a:pt x="6" y="70"/>
                    <a:pt x="6" y="70"/>
                  </a:cubicBezTo>
                  <a:cubicBezTo>
                    <a:pt x="6" y="69"/>
                    <a:pt x="6" y="67"/>
                    <a:pt x="6" y="66"/>
                  </a:cubicBezTo>
                  <a:cubicBezTo>
                    <a:pt x="6" y="64"/>
                    <a:pt x="6" y="62"/>
                    <a:pt x="6" y="60"/>
                  </a:cubicBezTo>
                  <a:cubicBezTo>
                    <a:pt x="6" y="58"/>
                    <a:pt x="7" y="57"/>
                    <a:pt x="7" y="55"/>
                  </a:cubicBezTo>
                  <a:cubicBezTo>
                    <a:pt x="7" y="54"/>
                    <a:pt x="8" y="52"/>
                    <a:pt x="8" y="51"/>
                  </a:cubicBezTo>
                  <a:cubicBezTo>
                    <a:pt x="8" y="50"/>
                    <a:pt x="9" y="48"/>
                    <a:pt x="9" y="47"/>
                  </a:cubicBezTo>
                  <a:cubicBezTo>
                    <a:pt x="10" y="46"/>
                    <a:pt x="10" y="45"/>
                    <a:pt x="11" y="44"/>
                  </a:cubicBezTo>
                  <a:cubicBezTo>
                    <a:pt x="11" y="43"/>
                    <a:pt x="12" y="42"/>
                    <a:pt x="12" y="42"/>
                  </a:cubicBezTo>
                  <a:cubicBezTo>
                    <a:pt x="15" y="38"/>
                    <a:pt x="15" y="38"/>
                    <a:pt x="15" y="38"/>
                  </a:cubicBezTo>
                  <a:cubicBezTo>
                    <a:pt x="14" y="38"/>
                    <a:pt x="14" y="37"/>
                    <a:pt x="14" y="37"/>
                  </a:cubicBezTo>
                  <a:cubicBezTo>
                    <a:pt x="13" y="37"/>
                    <a:pt x="13" y="37"/>
                    <a:pt x="12" y="36"/>
                  </a:cubicBezTo>
                  <a:cubicBezTo>
                    <a:pt x="12" y="36"/>
                    <a:pt x="11" y="36"/>
                    <a:pt x="11" y="35"/>
                  </a:cubicBezTo>
                  <a:cubicBezTo>
                    <a:pt x="11" y="35"/>
                    <a:pt x="10" y="34"/>
                    <a:pt x="10" y="34"/>
                  </a:cubicBezTo>
                  <a:cubicBezTo>
                    <a:pt x="10" y="33"/>
                    <a:pt x="9" y="32"/>
                    <a:pt x="9" y="32"/>
                  </a:cubicBezTo>
                  <a:cubicBezTo>
                    <a:pt x="9" y="31"/>
                    <a:pt x="9" y="30"/>
                    <a:pt x="9" y="29"/>
                  </a:cubicBezTo>
                  <a:cubicBezTo>
                    <a:pt x="9" y="29"/>
                    <a:pt x="9" y="29"/>
                    <a:pt x="9" y="29"/>
                  </a:cubicBezTo>
                  <a:cubicBezTo>
                    <a:pt x="9" y="28"/>
                    <a:pt x="9" y="27"/>
                    <a:pt x="9" y="26"/>
                  </a:cubicBezTo>
                  <a:cubicBezTo>
                    <a:pt x="10" y="25"/>
                    <a:pt x="10" y="24"/>
                    <a:pt x="10" y="23"/>
                  </a:cubicBezTo>
                  <a:cubicBezTo>
                    <a:pt x="11" y="22"/>
                    <a:pt x="12" y="22"/>
                    <a:pt x="13" y="21"/>
                  </a:cubicBezTo>
                  <a:cubicBezTo>
                    <a:pt x="14" y="20"/>
                    <a:pt x="15" y="19"/>
                    <a:pt x="17" y="19"/>
                  </a:cubicBezTo>
                  <a:close/>
                  <a:moveTo>
                    <a:pt x="18" y="13"/>
                  </a:moveTo>
                  <a:cubicBezTo>
                    <a:pt x="18" y="19"/>
                    <a:pt x="18" y="19"/>
                    <a:pt x="18" y="19"/>
                  </a:cubicBezTo>
                  <a:cubicBezTo>
                    <a:pt x="18" y="19"/>
                    <a:pt x="18" y="19"/>
                    <a:pt x="18" y="19"/>
                  </a:cubicBezTo>
                  <a:cubicBezTo>
                    <a:pt x="18" y="19"/>
                    <a:pt x="18" y="19"/>
                    <a:pt x="18" y="19"/>
                  </a:cubicBezTo>
                  <a:cubicBezTo>
                    <a:pt x="16" y="20"/>
                    <a:pt x="14" y="21"/>
                    <a:pt x="13" y="21"/>
                  </a:cubicBezTo>
                  <a:cubicBezTo>
                    <a:pt x="12" y="22"/>
                    <a:pt x="11" y="23"/>
                    <a:pt x="11" y="24"/>
                  </a:cubicBezTo>
                  <a:cubicBezTo>
                    <a:pt x="11" y="24"/>
                    <a:pt x="11" y="24"/>
                    <a:pt x="11" y="24"/>
                  </a:cubicBezTo>
                  <a:cubicBezTo>
                    <a:pt x="11" y="25"/>
                    <a:pt x="10" y="25"/>
                    <a:pt x="10" y="26"/>
                  </a:cubicBezTo>
                  <a:cubicBezTo>
                    <a:pt x="10" y="27"/>
                    <a:pt x="10" y="28"/>
                    <a:pt x="10" y="29"/>
                  </a:cubicBezTo>
                  <a:cubicBezTo>
                    <a:pt x="10" y="30"/>
                    <a:pt x="10" y="31"/>
                    <a:pt x="10" y="31"/>
                  </a:cubicBezTo>
                  <a:cubicBezTo>
                    <a:pt x="10" y="32"/>
                    <a:pt x="10" y="33"/>
                    <a:pt x="11" y="33"/>
                  </a:cubicBezTo>
                  <a:cubicBezTo>
                    <a:pt x="11" y="34"/>
                    <a:pt x="11" y="34"/>
                    <a:pt x="12" y="35"/>
                  </a:cubicBezTo>
                  <a:cubicBezTo>
                    <a:pt x="12" y="35"/>
                    <a:pt x="12" y="36"/>
                    <a:pt x="13" y="36"/>
                  </a:cubicBezTo>
                  <a:cubicBezTo>
                    <a:pt x="13" y="36"/>
                    <a:pt x="13" y="36"/>
                    <a:pt x="13" y="36"/>
                  </a:cubicBezTo>
                  <a:cubicBezTo>
                    <a:pt x="13" y="36"/>
                    <a:pt x="13" y="36"/>
                    <a:pt x="14" y="37"/>
                  </a:cubicBezTo>
                  <a:cubicBezTo>
                    <a:pt x="14" y="37"/>
                    <a:pt x="15" y="37"/>
                    <a:pt x="15" y="37"/>
                  </a:cubicBezTo>
                  <a:cubicBezTo>
                    <a:pt x="16" y="38"/>
                    <a:pt x="16" y="38"/>
                    <a:pt x="16" y="38"/>
                  </a:cubicBezTo>
                  <a:cubicBezTo>
                    <a:pt x="16" y="38"/>
                    <a:pt x="16" y="38"/>
                    <a:pt x="16" y="38"/>
                  </a:cubicBezTo>
                  <a:cubicBezTo>
                    <a:pt x="13" y="42"/>
                    <a:pt x="13" y="42"/>
                    <a:pt x="13" y="42"/>
                  </a:cubicBezTo>
                  <a:cubicBezTo>
                    <a:pt x="13" y="42"/>
                    <a:pt x="13" y="42"/>
                    <a:pt x="13" y="42"/>
                  </a:cubicBezTo>
                  <a:cubicBezTo>
                    <a:pt x="12" y="43"/>
                    <a:pt x="12" y="43"/>
                    <a:pt x="11" y="44"/>
                  </a:cubicBezTo>
                  <a:cubicBezTo>
                    <a:pt x="11" y="45"/>
                    <a:pt x="10" y="46"/>
                    <a:pt x="10" y="47"/>
                  </a:cubicBezTo>
                  <a:cubicBezTo>
                    <a:pt x="9" y="48"/>
                    <a:pt x="9" y="50"/>
                    <a:pt x="9" y="51"/>
                  </a:cubicBezTo>
                  <a:cubicBezTo>
                    <a:pt x="8" y="53"/>
                    <a:pt x="8" y="54"/>
                    <a:pt x="8" y="55"/>
                  </a:cubicBezTo>
                  <a:cubicBezTo>
                    <a:pt x="7" y="57"/>
                    <a:pt x="7" y="59"/>
                    <a:pt x="7" y="60"/>
                  </a:cubicBezTo>
                  <a:cubicBezTo>
                    <a:pt x="7" y="62"/>
                    <a:pt x="7" y="64"/>
                    <a:pt x="7" y="66"/>
                  </a:cubicBezTo>
                  <a:cubicBezTo>
                    <a:pt x="7" y="67"/>
                    <a:pt x="7" y="69"/>
                    <a:pt x="7" y="70"/>
                  </a:cubicBezTo>
                  <a:cubicBezTo>
                    <a:pt x="7" y="71"/>
                    <a:pt x="7" y="71"/>
                    <a:pt x="7" y="71"/>
                  </a:cubicBezTo>
                  <a:cubicBezTo>
                    <a:pt x="7" y="71"/>
                    <a:pt x="7" y="71"/>
                    <a:pt x="7" y="71"/>
                  </a:cubicBezTo>
                  <a:cubicBezTo>
                    <a:pt x="8" y="72"/>
                    <a:pt x="8" y="72"/>
                    <a:pt x="8" y="72"/>
                  </a:cubicBezTo>
                  <a:cubicBezTo>
                    <a:pt x="8" y="72"/>
                    <a:pt x="8" y="72"/>
                    <a:pt x="8" y="72"/>
                  </a:cubicBezTo>
                  <a:cubicBezTo>
                    <a:pt x="9" y="72"/>
                    <a:pt x="9" y="72"/>
                    <a:pt x="9" y="72"/>
                  </a:cubicBezTo>
                  <a:cubicBezTo>
                    <a:pt x="9" y="71"/>
                    <a:pt x="9" y="71"/>
                    <a:pt x="9" y="71"/>
                  </a:cubicBezTo>
                  <a:cubicBezTo>
                    <a:pt x="9" y="71"/>
                    <a:pt x="9" y="71"/>
                    <a:pt x="9" y="71"/>
                  </a:cubicBezTo>
                  <a:cubicBezTo>
                    <a:pt x="9" y="70"/>
                    <a:pt x="10" y="70"/>
                    <a:pt x="10" y="69"/>
                  </a:cubicBezTo>
                  <a:cubicBezTo>
                    <a:pt x="10" y="69"/>
                    <a:pt x="10" y="68"/>
                    <a:pt x="10" y="68"/>
                  </a:cubicBezTo>
                  <a:cubicBezTo>
                    <a:pt x="10" y="66"/>
                    <a:pt x="10" y="66"/>
                    <a:pt x="10" y="66"/>
                  </a:cubicBezTo>
                  <a:cubicBezTo>
                    <a:pt x="10" y="65"/>
                    <a:pt x="10" y="65"/>
                    <a:pt x="10" y="65"/>
                  </a:cubicBezTo>
                  <a:cubicBezTo>
                    <a:pt x="10" y="65"/>
                    <a:pt x="10" y="65"/>
                    <a:pt x="10" y="65"/>
                  </a:cubicBezTo>
                  <a:cubicBezTo>
                    <a:pt x="10" y="64"/>
                    <a:pt x="10" y="63"/>
                    <a:pt x="10" y="63"/>
                  </a:cubicBezTo>
                  <a:cubicBezTo>
                    <a:pt x="10" y="62"/>
                    <a:pt x="10" y="61"/>
                    <a:pt x="10" y="59"/>
                  </a:cubicBezTo>
                  <a:cubicBezTo>
                    <a:pt x="10" y="58"/>
                    <a:pt x="10" y="57"/>
                    <a:pt x="10" y="56"/>
                  </a:cubicBezTo>
                  <a:cubicBezTo>
                    <a:pt x="11" y="55"/>
                    <a:pt x="11" y="54"/>
                    <a:pt x="11" y="53"/>
                  </a:cubicBezTo>
                  <a:cubicBezTo>
                    <a:pt x="11" y="52"/>
                    <a:pt x="11" y="51"/>
                    <a:pt x="12" y="51"/>
                  </a:cubicBezTo>
                  <a:cubicBezTo>
                    <a:pt x="12" y="50"/>
                    <a:pt x="12" y="49"/>
                    <a:pt x="12" y="48"/>
                  </a:cubicBezTo>
                  <a:cubicBezTo>
                    <a:pt x="13" y="47"/>
                    <a:pt x="13" y="46"/>
                    <a:pt x="14" y="45"/>
                  </a:cubicBezTo>
                  <a:cubicBezTo>
                    <a:pt x="14" y="44"/>
                    <a:pt x="14" y="44"/>
                    <a:pt x="15" y="43"/>
                  </a:cubicBezTo>
                  <a:cubicBezTo>
                    <a:pt x="15" y="43"/>
                    <a:pt x="16" y="42"/>
                    <a:pt x="16" y="41"/>
                  </a:cubicBezTo>
                  <a:cubicBezTo>
                    <a:pt x="17" y="41"/>
                    <a:pt x="18" y="40"/>
                    <a:pt x="19" y="39"/>
                  </a:cubicBezTo>
                  <a:cubicBezTo>
                    <a:pt x="19" y="39"/>
                    <a:pt x="19" y="39"/>
                    <a:pt x="19" y="39"/>
                  </a:cubicBezTo>
                  <a:cubicBezTo>
                    <a:pt x="19" y="39"/>
                    <a:pt x="19" y="39"/>
                    <a:pt x="19" y="39"/>
                  </a:cubicBezTo>
                  <a:cubicBezTo>
                    <a:pt x="21" y="41"/>
                    <a:pt x="21" y="41"/>
                    <a:pt x="21" y="41"/>
                  </a:cubicBezTo>
                  <a:cubicBezTo>
                    <a:pt x="21" y="41"/>
                    <a:pt x="21" y="41"/>
                    <a:pt x="22" y="42"/>
                  </a:cubicBezTo>
                  <a:cubicBezTo>
                    <a:pt x="22" y="42"/>
                    <a:pt x="22" y="43"/>
                    <a:pt x="23" y="44"/>
                  </a:cubicBezTo>
                  <a:cubicBezTo>
                    <a:pt x="23" y="44"/>
                    <a:pt x="23" y="44"/>
                    <a:pt x="23" y="44"/>
                  </a:cubicBezTo>
                  <a:cubicBezTo>
                    <a:pt x="23" y="45"/>
                    <a:pt x="24" y="46"/>
                    <a:pt x="24" y="46"/>
                  </a:cubicBezTo>
                  <a:cubicBezTo>
                    <a:pt x="24" y="47"/>
                    <a:pt x="25" y="48"/>
                    <a:pt x="25" y="49"/>
                  </a:cubicBezTo>
                  <a:cubicBezTo>
                    <a:pt x="25" y="49"/>
                    <a:pt x="25" y="50"/>
                    <a:pt x="25" y="51"/>
                  </a:cubicBezTo>
                  <a:cubicBezTo>
                    <a:pt x="26" y="51"/>
                    <a:pt x="26" y="52"/>
                    <a:pt x="26" y="52"/>
                  </a:cubicBezTo>
                  <a:cubicBezTo>
                    <a:pt x="26" y="53"/>
                    <a:pt x="26" y="54"/>
                    <a:pt x="26" y="55"/>
                  </a:cubicBezTo>
                  <a:cubicBezTo>
                    <a:pt x="26" y="56"/>
                    <a:pt x="27" y="58"/>
                    <a:pt x="27" y="60"/>
                  </a:cubicBezTo>
                  <a:cubicBezTo>
                    <a:pt x="27" y="61"/>
                    <a:pt x="27" y="63"/>
                    <a:pt x="28" y="64"/>
                  </a:cubicBezTo>
                  <a:cubicBezTo>
                    <a:pt x="28" y="65"/>
                    <a:pt x="28" y="66"/>
                    <a:pt x="28" y="67"/>
                  </a:cubicBezTo>
                  <a:cubicBezTo>
                    <a:pt x="28" y="68"/>
                    <a:pt x="28" y="69"/>
                    <a:pt x="28" y="69"/>
                  </a:cubicBezTo>
                  <a:cubicBezTo>
                    <a:pt x="28" y="70"/>
                    <a:pt x="28" y="70"/>
                    <a:pt x="28" y="70"/>
                  </a:cubicBezTo>
                  <a:cubicBezTo>
                    <a:pt x="28" y="70"/>
                    <a:pt x="28" y="70"/>
                    <a:pt x="28" y="70"/>
                  </a:cubicBezTo>
                  <a:cubicBezTo>
                    <a:pt x="29" y="71"/>
                    <a:pt x="29" y="71"/>
                    <a:pt x="29" y="71"/>
                  </a:cubicBezTo>
                  <a:cubicBezTo>
                    <a:pt x="29" y="72"/>
                    <a:pt x="29" y="72"/>
                    <a:pt x="29" y="72"/>
                  </a:cubicBezTo>
                  <a:cubicBezTo>
                    <a:pt x="30" y="72"/>
                    <a:pt x="30" y="72"/>
                    <a:pt x="30" y="72"/>
                  </a:cubicBezTo>
                  <a:cubicBezTo>
                    <a:pt x="30" y="72"/>
                    <a:pt x="30" y="72"/>
                    <a:pt x="30" y="72"/>
                  </a:cubicBezTo>
                  <a:cubicBezTo>
                    <a:pt x="30" y="72"/>
                    <a:pt x="30" y="72"/>
                    <a:pt x="30" y="72"/>
                  </a:cubicBezTo>
                  <a:cubicBezTo>
                    <a:pt x="31" y="72"/>
                    <a:pt x="31" y="72"/>
                    <a:pt x="31" y="72"/>
                  </a:cubicBezTo>
                  <a:cubicBezTo>
                    <a:pt x="31" y="72"/>
                    <a:pt x="31" y="72"/>
                    <a:pt x="31" y="72"/>
                  </a:cubicBezTo>
                  <a:cubicBezTo>
                    <a:pt x="31" y="71"/>
                    <a:pt x="31" y="71"/>
                    <a:pt x="31" y="71"/>
                  </a:cubicBezTo>
                  <a:cubicBezTo>
                    <a:pt x="31" y="71"/>
                    <a:pt x="31" y="71"/>
                    <a:pt x="31" y="70"/>
                  </a:cubicBezTo>
                  <a:cubicBezTo>
                    <a:pt x="31" y="70"/>
                    <a:pt x="31" y="69"/>
                    <a:pt x="31" y="69"/>
                  </a:cubicBezTo>
                  <a:cubicBezTo>
                    <a:pt x="31" y="68"/>
                    <a:pt x="31" y="67"/>
                    <a:pt x="31" y="67"/>
                  </a:cubicBezTo>
                  <a:cubicBezTo>
                    <a:pt x="31" y="66"/>
                    <a:pt x="31" y="65"/>
                    <a:pt x="31" y="64"/>
                  </a:cubicBezTo>
                  <a:cubicBezTo>
                    <a:pt x="31" y="63"/>
                    <a:pt x="30" y="62"/>
                    <a:pt x="30" y="60"/>
                  </a:cubicBezTo>
                  <a:cubicBezTo>
                    <a:pt x="30" y="59"/>
                    <a:pt x="30" y="58"/>
                    <a:pt x="29" y="56"/>
                  </a:cubicBezTo>
                  <a:cubicBezTo>
                    <a:pt x="29" y="55"/>
                    <a:pt x="29" y="53"/>
                    <a:pt x="28" y="52"/>
                  </a:cubicBezTo>
                  <a:cubicBezTo>
                    <a:pt x="28" y="51"/>
                    <a:pt x="28" y="50"/>
                    <a:pt x="28" y="49"/>
                  </a:cubicBezTo>
                  <a:cubicBezTo>
                    <a:pt x="27" y="48"/>
                    <a:pt x="27" y="47"/>
                    <a:pt x="27" y="46"/>
                  </a:cubicBezTo>
                  <a:cubicBezTo>
                    <a:pt x="26" y="45"/>
                    <a:pt x="26" y="44"/>
                    <a:pt x="26" y="44"/>
                  </a:cubicBezTo>
                  <a:cubicBezTo>
                    <a:pt x="25" y="43"/>
                    <a:pt x="25" y="42"/>
                    <a:pt x="24" y="41"/>
                  </a:cubicBezTo>
                  <a:cubicBezTo>
                    <a:pt x="24" y="40"/>
                    <a:pt x="23" y="39"/>
                    <a:pt x="22" y="38"/>
                  </a:cubicBezTo>
                  <a:cubicBezTo>
                    <a:pt x="22" y="38"/>
                    <a:pt x="22" y="38"/>
                    <a:pt x="22" y="38"/>
                  </a:cubicBezTo>
                  <a:cubicBezTo>
                    <a:pt x="22" y="38"/>
                    <a:pt x="22" y="38"/>
                    <a:pt x="22" y="38"/>
                  </a:cubicBezTo>
                  <a:cubicBezTo>
                    <a:pt x="23" y="37"/>
                    <a:pt x="24" y="36"/>
                    <a:pt x="25" y="35"/>
                  </a:cubicBezTo>
                  <a:cubicBezTo>
                    <a:pt x="26" y="35"/>
                    <a:pt x="26" y="34"/>
                    <a:pt x="26" y="33"/>
                  </a:cubicBezTo>
                  <a:cubicBezTo>
                    <a:pt x="27" y="33"/>
                    <a:pt x="27" y="32"/>
                    <a:pt x="27" y="31"/>
                  </a:cubicBezTo>
                  <a:cubicBezTo>
                    <a:pt x="27" y="30"/>
                    <a:pt x="27" y="29"/>
                    <a:pt x="27" y="28"/>
                  </a:cubicBezTo>
                  <a:cubicBezTo>
                    <a:pt x="27" y="27"/>
                    <a:pt x="27" y="26"/>
                    <a:pt x="27" y="25"/>
                  </a:cubicBezTo>
                  <a:cubicBezTo>
                    <a:pt x="27" y="25"/>
                    <a:pt x="26" y="24"/>
                    <a:pt x="26" y="23"/>
                  </a:cubicBezTo>
                  <a:cubicBezTo>
                    <a:pt x="25" y="22"/>
                    <a:pt x="25" y="22"/>
                    <a:pt x="24" y="21"/>
                  </a:cubicBezTo>
                  <a:cubicBezTo>
                    <a:pt x="24" y="21"/>
                    <a:pt x="24" y="21"/>
                    <a:pt x="23" y="20"/>
                  </a:cubicBezTo>
                  <a:cubicBezTo>
                    <a:pt x="23" y="20"/>
                    <a:pt x="22" y="20"/>
                    <a:pt x="22" y="20"/>
                  </a:cubicBezTo>
                  <a:cubicBezTo>
                    <a:pt x="22" y="20"/>
                    <a:pt x="22" y="20"/>
                    <a:pt x="22" y="20"/>
                  </a:cubicBezTo>
                  <a:cubicBezTo>
                    <a:pt x="22" y="20"/>
                    <a:pt x="21" y="19"/>
                    <a:pt x="21" y="19"/>
                  </a:cubicBezTo>
                  <a:cubicBezTo>
                    <a:pt x="21" y="19"/>
                    <a:pt x="21" y="19"/>
                    <a:pt x="21" y="19"/>
                  </a:cubicBezTo>
                  <a:cubicBezTo>
                    <a:pt x="21" y="19"/>
                    <a:pt x="21" y="19"/>
                    <a:pt x="21" y="19"/>
                  </a:cubicBezTo>
                  <a:cubicBezTo>
                    <a:pt x="20" y="13"/>
                    <a:pt x="20" y="13"/>
                    <a:pt x="20" y="13"/>
                  </a:cubicBezTo>
                  <a:cubicBezTo>
                    <a:pt x="20" y="12"/>
                    <a:pt x="20" y="12"/>
                    <a:pt x="20" y="12"/>
                  </a:cubicBezTo>
                  <a:cubicBezTo>
                    <a:pt x="21" y="12"/>
                    <a:pt x="21" y="12"/>
                    <a:pt x="21" y="12"/>
                  </a:cubicBezTo>
                  <a:cubicBezTo>
                    <a:pt x="22" y="13"/>
                    <a:pt x="23" y="13"/>
                    <a:pt x="24" y="13"/>
                  </a:cubicBezTo>
                  <a:cubicBezTo>
                    <a:pt x="25" y="14"/>
                    <a:pt x="26" y="14"/>
                    <a:pt x="26" y="14"/>
                  </a:cubicBezTo>
                  <a:cubicBezTo>
                    <a:pt x="27" y="15"/>
                    <a:pt x="27" y="15"/>
                    <a:pt x="28" y="16"/>
                  </a:cubicBezTo>
                  <a:cubicBezTo>
                    <a:pt x="29" y="16"/>
                    <a:pt x="29" y="17"/>
                    <a:pt x="30" y="17"/>
                  </a:cubicBezTo>
                  <a:cubicBezTo>
                    <a:pt x="30" y="18"/>
                    <a:pt x="30" y="18"/>
                    <a:pt x="31" y="19"/>
                  </a:cubicBezTo>
                  <a:cubicBezTo>
                    <a:pt x="31" y="19"/>
                    <a:pt x="32" y="20"/>
                    <a:pt x="32" y="20"/>
                  </a:cubicBezTo>
                  <a:cubicBezTo>
                    <a:pt x="33" y="21"/>
                    <a:pt x="33" y="22"/>
                    <a:pt x="33" y="22"/>
                  </a:cubicBezTo>
                  <a:cubicBezTo>
                    <a:pt x="34" y="23"/>
                    <a:pt x="34" y="23"/>
                    <a:pt x="34" y="23"/>
                  </a:cubicBezTo>
                  <a:cubicBezTo>
                    <a:pt x="34" y="23"/>
                    <a:pt x="34" y="23"/>
                    <a:pt x="34" y="23"/>
                  </a:cubicBezTo>
                  <a:cubicBezTo>
                    <a:pt x="34" y="23"/>
                    <a:pt x="34" y="23"/>
                    <a:pt x="34" y="23"/>
                  </a:cubicBezTo>
                  <a:cubicBezTo>
                    <a:pt x="36" y="28"/>
                    <a:pt x="36" y="28"/>
                    <a:pt x="36" y="28"/>
                  </a:cubicBezTo>
                  <a:cubicBezTo>
                    <a:pt x="36" y="29"/>
                    <a:pt x="36" y="29"/>
                    <a:pt x="36" y="29"/>
                  </a:cubicBezTo>
                  <a:cubicBezTo>
                    <a:pt x="37" y="29"/>
                    <a:pt x="37" y="29"/>
                    <a:pt x="37" y="29"/>
                  </a:cubicBezTo>
                  <a:cubicBezTo>
                    <a:pt x="37" y="29"/>
                    <a:pt x="37" y="29"/>
                    <a:pt x="37" y="29"/>
                  </a:cubicBezTo>
                  <a:cubicBezTo>
                    <a:pt x="37" y="29"/>
                    <a:pt x="37" y="29"/>
                    <a:pt x="37" y="29"/>
                  </a:cubicBezTo>
                  <a:cubicBezTo>
                    <a:pt x="37" y="29"/>
                    <a:pt x="37" y="29"/>
                    <a:pt x="37" y="29"/>
                  </a:cubicBezTo>
                  <a:cubicBezTo>
                    <a:pt x="38" y="29"/>
                    <a:pt x="38" y="29"/>
                    <a:pt x="38" y="29"/>
                  </a:cubicBezTo>
                  <a:cubicBezTo>
                    <a:pt x="38" y="29"/>
                    <a:pt x="38" y="29"/>
                    <a:pt x="38" y="29"/>
                  </a:cubicBezTo>
                  <a:cubicBezTo>
                    <a:pt x="38" y="29"/>
                    <a:pt x="38" y="29"/>
                    <a:pt x="38" y="29"/>
                  </a:cubicBezTo>
                  <a:cubicBezTo>
                    <a:pt x="38" y="28"/>
                    <a:pt x="38" y="28"/>
                    <a:pt x="38" y="28"/>
                  </a:cubicBezTo>
                  <a:cubicBezTo>
                    <a:pt x="38" y="28"/>
                    <a:pt x="38" y="28"/>
                    <a:pt x="38" y="28"/>
                  </a:cubicBezTo>
                  <a:cubicBezTo>
                    <a:pt x="38" y="28"/>
                    <a:pt x="38" y="28"/>
                    <a:pt x="38" y="28"/>
                  </a:cubicBezTo>
                  <a:cubicBezTo>
                    <a:pt x="38" y="28"/>
                    <a:pt x="38" y="28"/>
                    <a:pt x="38" y="28"/>
                  </a:cubicBezTo>
                  <a:cubicBezTo>
                    <a:pt x="38" y="27"/>
                    <a:pt x="38" y="27"/>
                    <a:pt x="38" y="27"/>
                  </a:cubicBezTo>
                  <a:cubicBezTo>
                    <a:pt x="38" y="26"/>
                    <a:pt x="38" y="26"/>
                    <a:pt x="38" y="26"/>
                  </a:cubicBezTo>
                  <a:cubicBezTo>
                    <a:pt x="38" y="26"/>
                    <a:pt x="38" y="25"/>
                    <a:pt x="37" y="25"/>
                  </a:cubicBezTo>
                  <a:cubicBezTo>
                    <a:pt x="37" y="25"/>
                    <a:pt x="37" y="25"/>
                    <a:pt x="37" y="25"/>
                  </a:cubicBezTo>
                  <a:cubicBezTo>
                    <a:pt x="37" y="25"/>
                    <a:pt x="37" y="24"/>
                    <a:pt x="37" y="24"/>
                  </a:cubicBezTo>
                  <a:cubicBezTo>
                    <a:pt x="37" y="23"/>
                    <a:pt x="37" y="23"/>
                    <a:pt x="37" y="23"/>
                  </a:cubicBezTo>
                  <a:cubicBezTo>
                    <a:pt x="36" y="22"/>
                    <a:pt x="36" y="22"/>
                    <a:pt x="36" y="21"/>
                  </a:cubicBezTo>
                  <a:cubicBezTo>
                    <a:pt x="36" y="21"/>
                    <a:pt x="36" y="21"/>
                    <a:pt x="36" y="21"/>
                  </a:cubicBezTo>
                  <a:cubicBezTo>
                    <a:pt x="36" y="21"/>
                    <a:pt x="35" y="20"/>
                    <a:pt x="35" y="20"/>
                  </a:cubicBezTo>
                  <a:cubicBezTo>
                    <a:pt x="34" y="19"/>
                    <a:pt x="34" y="18"/>
                    <a:pt x="33" y="17"/>
                  </a:cubicBezTo>
                  <a:cubicBezTo>
                    <a:pt x="33" y="17"/>
                    <a:pt x="32" y="16"/>
                    <a:pt x="32" y="16"/>
                  </a:cubicBezTo>
                  <a:cubicBezTo>
                    <a:pt x="32" y="15"/>
                    <a:pt x="31" y="15"/>
                    <a:pt x="30" y="14"/>
                  </a:cubicBezTo>
                  <a:cubicBezTo>
                    <a:pt x="30" y="14"/>
                    <a:pt x="29" y="13"/>
                    <a:pt x="28" y="13"/>
                  </a:cubicBezTo>
                  <a:cubicBezTo>
                    <a:pt x="27" y="12"/>
                    <a:pt x="27" y="12"/>
                    <a:pt x="26" y="11"/>
                  </a:cubicBezTo>
                  <a:cubicBezTo>
                    <a:pt x="25" y="11"/>
                    <a:pt x="25" y="11"/>
                    <a:pt x="24" y="11"/>
                  </a:cubicBezTo>
                  <a:cubicBezTo>
                    <a:pt x="24" y="11"/>
                    <a:pt x="24" y="11"/>
                    <a:pt x="24" y="11"/>
                  </a:cubicBezTo>
                  <a:cubicBezTo>
                    <a:pt x="24" y="10"/>
                    <a:pt x="23" y="10"/>
                    <a:pt x="22" y="10"/>
                  </a:cubicBezTo>
                  <a:cubicBezTo>
                    <a:pt x="22" y="10"/>
                    <a:pt x="21" y="10"/>
                    <a:pt x="21" y="10"/>
                  </a:cubicBezTo>
                  <a:cubicBezTo>
                    <a:pt x="20" y="10"/>
                    <a:pt x="20" y="10"/>
                    <a:pt x="20" y="10"/>
                  </a:cubicBezTo>
                  <a:cubicBezTo>
                    <a:pt x="20" y="9"/>
                    <a:pt x="20" y="9"/>
                    <a:pt x="20" y="9"/>
                  </a:cubicBezTo>
                  <a:cubicBezTo>
                    <a:pt x="20" y="6"/>
                    <a:pt x="20" y="6"/>
                    <a:pt x="20" y="6"/>
                  </a:cubicBezTo>
                  <a:cubicBezTo>
                    <a:pt x="20" y="2"/>
                    <a:pt x="20" y="2"/>
                    <a:pt x="20" y="2"/>
                  </a:cubicBezTo>
                  <a:cubicBezTo>
                    <a:pt x="20" y="2"/>
                    <a:pt x="20" y="1"/>
                    <a:pt x="20" y="1"/>
                  </a:cubicBezTo>
                  <a:cubicBezTo>
                    <a:pt x="20" y="0"/>
                    <a:pt x="20" y="0"/>
                    <a:pt x="20" y="0"/>
                  </a:cubicBezTo>
                  <a:cubicBezTo>
                    <a:pt x="19" y="1"/>
                    <a:pt x="19" y="1"/>
                    <a:pt x="19" y="1"/>
                  </a:cubicBezTo>
                  <a:cubicBezTo>
                    <a:pt x="19" y="1"/>
                    <a:pt x="19" y="1"/>
                    <a:pt x="19" y="1"/>
                  </a:cubicBezTo>
                  <a:cubicBezTo>
                    <a:pt x="18" y="1"/>
                    <a:pt x="18" y="1"/>
                    <a:pt x="18" y="1"/>
                  </a:cubicBezTo>
                  <a:cubicBezTo>
                    <a:pt x="18" y="2"/>
                    <a:pt x="18" y="2"/>
                    <a:pt x="18" y="2"/>
                  </a:cubicBezTo>
                  <a:cubicBezTo>
                    <a:pt x="18" y="2"/>
                    <a:pt x="18" y="2"/>
                    <a:pt x="18" y="2"/>
                  </a:cubicBezTo>
                  <a:cubicBezTo>
                    <a:pt x="18" y="3"/>
                    <a:pt x="18" y="3"/>
                    <a:pt x="18" y="3"/>
                  </a:cubicBezTo>
                  <a:cubicBezTo>
                    <a:pt x="18" y="4"/>
                    <a:pt x="18" y="4"/>
                    <a:pt x="18" y="4"/>
                  </a:cubicBezTo>
                  <a:cubicBezTo>
                    <a:pt x="18" y="4"/>
                    <a:pt x="18" y="4"/>
                    <a:pt x="18" y="4"/>
                  </a:cubicBezTo>
                  <a:cubicBezTo>
                    <a:pt x="18" y="5"/>
                    <a:pt x="18" y="5"/>
                    <a:pt x="18" y="5"/>
                  </a:cubicBezTo>
                  <a:cubicBezTo>
                    <a:pt x="18" y="7"/>
                    <a:pt x="18" y="7"/>
                    <a:pt x="18" y="7"/>
                  </a:cubicBezTo>
                  <a:cubicBezTo>
                    <a:pt x="18" y="7"/>
                    <a:pt x="18" y="8"/>
                    <a:pt x="18" y="8"/>
                  </a:cubicBezTo>
                  <a:cubicBezTo>
                    <a:pt x="18" y="9"/>
                    <a:pt x="18" y="9"/>
                    <a:pt x="18" y="9"/>
                  </a:cubicBezTo>
                  <a:cubicBezTo>
                    <a:pt x="18" y="10"/>
                    <a:pt x="18" y="10"/>
                    <a:pt x="18" y="10"/>
                  </a:cubicBezTo>
                  <a:cubicBezTo>
                    <a:pt x="18" y="10"/>
                    <a:pt x="18" y="10"/>
                    <a:pt x="18" y="10"/>
                  </a:cubicBezTo>
                  <a:cubicBezTo>
                    <a:pt x="13" y="11"/>
                    <a:pt x="13" y="11"/>
                    <a:pt x="13" y="11"/>
                  </a:cubicBezTo>
                  <a:cubicBezTo>
                    <a:pt x="13" y="11"/>
                    <a:pt x="13" y="11"/>
                    <a:pt x="13" y="11"/>
                  </a:cubicBezTo>
                  <a:cubicBezTo>
                    <a:pt x="13" y="12"/>
                    <a:pt x="12" y="12"/>
                    <a:pt x="11" y="13"/>
                  </a:cubicBezTo>
                  <a:cubicBezTo>
                    <a:pt x="10" y="13"/>
                    <a:pt x="9" y="14"/>
                    <a:pt x="8" y="14"/>
                  </a:cubicBezTo>
                  <a:cubicBezTo>
                    <a:pt x="7" y="15"/>
                    <a:pt x="7" y="16"/>
                    <a:pt x="6" y="17"/>
                  </a:cubicBezTo>
                  <a:cubicBezTo>
                    <a:pt x="5" y="17"/>
                    <a:pt x="5" y="18"/>
                    <a:pt x="4" y="19"/>
                  </a:cubicBezTo>
                  <a:cubicBezTo>
                    <a:pt x="2" y="23"/>
                    <a:pt x="2" y="23"/>
                    <a:pt x="2" y="23"/>
                  </a:cubicBezTo>
                  <a:cubicBezTo>
                    <a:pt x="2" y="23"/>
                    <a:pt x="2" y="23"/>
                    <a:pt x="2" y="23"/>
                  </a:cubicBezTo>
                  <a:cubicBezTo>
                    <a:pt x="1" y="23"/>
                    <a:pt x="1" y="24"/>
                    <a:pt x="1" y="25"/>
                  </a:cubicBezTo>
                  <a:cubicBezTo>
                    <a:pt x="0" y="26"/>
                    <a:pt x="0" y="26"/>
                    <a:pt x="0" y="27"/>
                  </a:cubicBezTo>
                  <a:cubicBezTo>
                    <a:pt x="0" y="27"/>
                    <a:pt x="1" y="28"/>
                    <a:pt x="1" y="28"/>
                  </a:cubicBezTo>
                  <a:cubicBezTo>
                    <a:pt x="1" y="28"/>
                    <a:pt x="1" y="28"/>
                    <a:pt x="1" y="28"/>
                  </a:cubicBezTo>
                  <a:cubicBezTo>
                    <a:pt x="2" y="28"/>
                    <a:pt x="2" y="28"/>
                    <a:pt x="2" y="28"/>
                  </a:cubicBezTo>
                  <a:cubicBezTo>
                    <a:pt x="2" y="28"/>
                    <a:pt x="2" y="28"/>
                    <a:pt x="2" y="28"/>
                  </a:cubicBezTo>
                  <a:cubicBezTo>
                    <a:pt x="2" y="28"/>
                    <a:pt x="2" y="28"/>
                    <a:pt x="2" y="28"/>
                  </a:cubicBezTo>
                  <a:cubicBezTo>
                    <a:pt x="2" y="28"/>
                    <a:pt x="2" y="27"/>
                    <a:pt x="3" y="27"/>
                  </a:cubicBezTo>
                  <a:cubicBezTo>
                    <a:pt x="3" y="26"/>
                    <a:pt x="3" y="26"/>
                    <a:pt x="3" y="25"/>
                  </a:cubicBezTo>
                  <a:cubicBezTo>
                    <a:pt x="3" y="25"/>
                    <a:pt x="3" y="25"/>
                    <a:pt x="3" y="25"/>
                  </a:cubicBezTo>
                  <a:cubicBezTo>
                    <a:pt x="4" y="24"/>
                    <a:pt x="4" y="23"/>
                    <a:pt x="5" y="23"/>
                  </a:cubicBezTo>
                  <a:cubicBezTo>
                    <a:pt x="5" y="22"/>
                    <a:pt x="6" y="21"/>
                    <a:pt x="6" y="20"/>
                  </a:cubicBezTo>
                  <a:cubicBezTo>
                    <a:pt x="7" y="19"/>
                    <a:pt x="7" y="19"/>
                    <a:pt x="8" y="18"/>
                  </a:cubicBezTo>
                  <a:cubicBezTo>
                    <a:pt x="9" y="17"/>
                    <a:pt x="10" y="17"/>
                    <a:pt x="10" y="16"/>
                  </a:cubicBezTo>
                  <a:cubicBezTo>
                    <a:pt x="11" y="15"/>
                    <a:pt x="12" y="14"/>
                    <a:pt x="13" y="14"/>
                  </a:cubicBezTo>
                  <a:cubicBezTo>
                    <a:pt x="14" y="13"/>
                    <a:pt x="16" y="13"/>
                    <a:pt x="17" y="12"/>
                  </a:cubicBezTo>
                  <a:cubicBezTo>
                    <a:pt x="18" y="12"/>
                    <a:pt x="18" y="12"/>
                    <a:pt x="18" y="12"/>
                  </a:cubicBezTo>
                  <a:lnTo>
                    <a:pt x="18" y="13"/>
                  </a:lnTo>
                  <a:close/>
                  <a:moveTo>
                    <a:pt x="19" y="36"/>
                  </a:moveTo>
                  <a:cubicBezTo>
                    <a:pt x="19" y="35"/>
                    <a:pt x="20" y="35"/>
                    <a:pt x="20" y="35"/>
                  </a:cubicBezTo>
                  <a:cubicBezTo>
                    <a:pt x="20" y="35"/>
                    <a:pt x="21" y="34"/>
                    <a:pt x="21" y="34"/>
                  </a:cubicBezTo>
                  <a:cubicBezTo>
                    <a:pt x="22" y="34"/>
                    <a:pt x="22" y="34"/>
                    <a:pt x="22" y="33"/>
                  </a:cubicBezTo>
                  <a:cubicBezTo>
                    <a:pt x="22" y="33"/>
                    <a:pt x="23" y="33"/>
                    <a:pt x="23" y="32"/>
                  </a:cubicBezTo>
                  <a:cubicBezTo>
                    <a:pt x="23" y="32"/>
                    <a:pt x="24" y="31"/>
                    <a:pt x="24" y="30"/>
                  </a:cubicBezTo>
                  <a:cubicBezTo>
                    <a:pt x="24" y="30"/>
                    <a:pt x="24" y="29"/>
                    <a:pt x="24" y="28"/>
                  </a:cubicBezTo>
                  <a:cubicBezTo>
                    <a:pt x="24" y="28"/>
                    <a:pt x="24" y="27"/>
                    <a:pt x="24" y="27"/>
                  </a:cubicBezTo>
                  <a:cubicBezTo>
                    <a:pt x="24" y="26"/>
                    <a:pt x="23" y="26"/>
                    <a:pt x="23" y="25"/>
                  </a:cubicBezTo>
                  <a:cubicBezTo>
                    <a:pt x="23" y="25"/>
                    <a:pt x="23" y="25"/>
                    <a:pt x="23" y="25"/>
                  </a:cubicBezTo>
                  <a:cubicBezTo>
                    <a:pt x="23" y="25"/>
                    <a:pt x="23" y="25"/>
                    <a:pt x="22" y="24"/>
                  </a:cubicBezTo>
                  <a:cubicBezTo>
                    <a:pt x="22" y="24"/>
                    <a:pt x="22" y="23"/>
                    <a:pt x="21" y="23"/>
                  </a:cubicBezTo>
                  <a:cubicBezTo>
                    <a:pt x="21" y="23"/>
                    <a:pt x="20" y="22"/>
                    <a:pt x="20" y="22"/>
                  </a:cubicBezTo>
                  <a:cubicBezTo>
                    <a:pt x="19" y="22"/>
                    <a:pt x="19" y="22"/>
                    <a:pt x="19" y="22"/>
                  </a:cubicBezTo>
                  <a:cubicBezTo>
                    <a:pt x="19" y="22"/>
                    <a:pt x="19" y="22"/>
                    <a:pt x="19" y="22"/>
                  </a:cubicBezTo>
                  <a:cubicBezTo>
                    <a:pt x="19" y="22"/>
                    <a:pt x="18" y="22"/>
                    <a:pt x="18" y="22"/>
                  </a:cubicBezTo>
                  <a:cubicBezTo>
                    <a:pt x="17" y="23"/>
                    <a:pt x="17" y="23"/>
                    <a:pt x="16" y="23"/>
                  </a:cubicBezTo>
                  <a:cubicBezTo>
                    <a:pt x="16" y="23"/>
                    <a:pt x="16" y="23"/>
                    <a:pt x="16" y="23"/>
                  </a:cubicBezTo>
                  <a:cubicBezTo>
                    <a:pt x="16" y="24"/>
                    <a:pt x="15" y="24"/>
                    <a:pt x="15" y="24"/>
                  </a:cubicBezTo>
                  <a:cubicBezTo>
                    <a:pt x="14" y="25"/>
                    <a:pt x="14" y="25"/>
                    <a:pt x="14" y="26"/>
                  </a:cubicBezTo>
                  <a:cubicBezTo>
                    <a:pt x="13" y="26"/>
                    <a:pt x="13" y="26"/>
                    <a:pt x="13" y="27"/>
                  </a:cubicBezTo>
                  <a:cubicBezTo>
                    <a:pt x="13" y="27"/>
                    <a:pt x="13" y="28"/>
                    <a:pt x="13" y="29"/>
                  </a:cubicBezTo>
                  <a:cubicBezTo>
                    <a:pt x="13" y="29"/>
                    <a:pt x="13" y="30"/>
                    <a:pt x="13" y="30"/>
                  </a:cubicBezTo>
                  <a:cubicBezTo>
                    <a:pt x="13" y="31"/>
                    <a:pt x="13" y="31"/>
                    <a:pt x="14" y="32"/>
                  </a:cubicBezTo>
                  <a:cubicBezTo>
                    <a:pt x="14" y="32"/>
                    <a:pt x="14" y="32"/>
                    <a:pt x="14" y="32"/>
                  </a:cubicBezTo>
                  <a:cubicBezTo>
                    <a:pt x="14" y="33"/>
                    <a:pt x="14" y="33"/>
                    <a:pt x="15" y="33"/>
                  </a:cubicBezTo>
                  <a:cubicBezTo>
                    <a:pt x="15" y="33"/>
                    <a:pt x="15" y="33"/>
                    <a:pt x="15" y="33"/>
                  </a:cubicBezTo>
                  <a:cubicBezTo>
                    <a:pt x="15" y="34"/>
                    <a:pt x="16" y="34"/>
                    <a:pt x="16" y="34"/>
                  </a:cubicBezTo>
                  <a:cubicBezTo>
                    <a:pt x="16" y="34"/>
                    <a:pt x="16" y="34"/>
                    <a:pt x="16" y="34"/>
                  </a:cubicBezTo>
                  <a:lnTo>
                    <a:pt x="19" y="36"/>
                  </a:lnTo>
                  <a:close/>
                  <a:moveTo>
                    <a:pt x="20" y="36"/>
                  </a:moveTo>
                  <a:cubicBezTo>
                    <a:pt x="21" y="35"/>
                    <a:pt x="21" y="35"/>
                    <a:pt x="22" y="35"/>
                  </a:cubicBezTo>
                  <a:cubicBezTo>
                    <a:pt x="22" y="35"/>
                    <a:pt x="22" y="34"/>
                    <a:pt x="23" y="34"/>
                  </a:cubicBezTo>
                  <a:cubicBezTo>
                    <a:pt x="23" y="33"/>
                    <a:pt x="23" y="33"/>
                    <a:pt x="24" y="32"/>
                  </a:cubicBezTo>
                  <a:cubicBezTo>
                    <a:pt x="24" y="32"/>
                    <a:pt x="24" y="31"/>
                    <a:pt x="24" y="31"/>
                  </a:cubicBezTo>
                  <a:cubicBezTo>
                    <a:pt x="25" y="30"/>
                    <a:pt x="25" y="29"/>
                    <a:pt x="25" y="28"/>
                  </a:cubicBezTo>
                  <a:cubicBezTo>
                    <a:pt x="25" y="28"/>
                    <a:pt x="25" y="28"/>
                    <a:pt x="25" y="28"/>
                  </a:cubicBezTo>
                  <a:cubicBezTo>
                    <a:pt x="25" y="28"/>
                    <a:pt x="25" y="27"/>
                    <a:pt x="24" y="27"/>
                  </a:cubicBezTo>
                  <a:cubicBezTo>
                    <a:pt x="24" y="27"/>
                    <a:pt x="24" y="27"/>
                    <a:pt x="24" y="27"/>
                  </a:cubicBezTo>
                  <a:cubicBezTo>
                    <a:pt x="24" y="26"/>
                    <a:pt x="24" y="25"/>
                    <a:pt x="24" y="25"/>
                  </a:cubicBezTo>
                  <a:cubicBezTo>
                    <a:pt x="24" y="25"/>
                    <a:pt x="24" y="25"/>
                    <a:pt x="24" y="25"/>
                  </a:cubicBezTo>
                  <a:cubicBezTo>
                    <a:pt x="24" y="25"/>
                    <a:pt x="23" y="24"/>
                    <a:pt x="23" y="24"/>
                  </a:cubicBezTo>
                  <a:cubicBezTo>
                    <a:pt x="22" y="23"/>
                    <a:pt x="22" y="23"/>
                    <a:pt x="21" y="23"/>
                  </a:cubicBezTo>
                  <a:cubicBezTo>
                    <a:pt x="21" y="22"/>
                    <a:pt x="21" y="22"/>
                    <a:pt x="20" y="22"/>
                  </a:cubicBezTo>
                  <a:cubicBezTo>
                    <a:pt x="20" y="21"/>
                    <a:pt x="19" y="21"/>
                    <a:pt x="19" y="21"/>
                  </a:cubicBezTo>
                  <a:cubicBezTo>
                    <a:pt x="19" y="21"/>
                    <a:pt x="19" y="21"/>
                    <a:pt x="19" y="21"/>
                  </a:cubicBezTo>
                  <a:cubicBezTo>
                    <a:pt x="19" y="21"/>
                    <a:pt x="18" y="21"/>
                    <a:pt x="18" y="22"/>
                  </a:cubicBezTo>
                  <a:cubicBezTo>
                    <a:pt x="17" y="22"/>
                    <a:pt x="17" y="22"/>
                    <a:pt x="16" y="23"/>
                  </a:cubicBezTo>
                  <a:cubicBezTo>
                    <a:pt x="15" y="23"/>
                    <a:pt x="15" y="23"/>
                    <a:pt x="14" y="24"/>
                  </a:cubicBezTo>
                  <a:cubicBezTo>
                    <a:pt x="14" y="24"/>
                    <a:pt x="13" y="25"/>
                    <a:pt x="13" y="25"/>
                  </a:cubicBezTo>
                  <a:cubicBezTo>
                    <a:pt x="13" y="25"/>
                    <a:pt x="13" y="25"/>
                    <a:pt x="13" y="25"/>
                  </a:cubicBezTo>
                  <a:cubicBezTo>
                    <a:pt x="13" y="26"/>
                    <a:pt x="12" y="26"/>
                    <a:pt x="12" y="27"/>
                  </a:cubicBezTo>
                  <a:cubicBezTo>
                    <a:pt x="12" y="27"/>
                    <a:pt x="12" y="28"/>
                    <a:pt x="12" y="28"/>
                  </a:cubicBezTo>
                  <a:cubicBezTo>
                    <a:pt x="12" y="29"/>
                    <a:pt x="12" y="30"/>
                    <a:pt x="12" y="30"/>
                  </a:cubicBezTo>
                  <a:cubicBezTo>
                    <a:pt x="12" y="31"/>
                    <a:pt x="13" y="32"/>
                    <a:pt x="13" y="32"/>
                  </a:cubicBezTo>
                  <a:cubicBezTo>
                    <a:pt x="13" y="33"/>
                    <a:pt x="14" y="34"/>
                    <a:pt x="14" y="34"/>
                  </a:cubicBezTo>
                  <a:cubicBezTo>
                    <a:pt x="15" y="34"/>
                    <a:pt x="15" y="35"/>
                    <a:pt x="16" y="35"/>
                  </a:cubicBezTo>
                  <a:cubicBezTo>
                    <a:pt x="19" y="36"/>
                    <a:pt x="19" y="36"/>
                    <a:pt x="19" y="36"/>
                  </a:cubicBezTo>
                  <a:cubicBezTo>
                    <a:pt x="19" y="36"/>
                    <a:pt x="19" y="36"/>
                    <a:pt x="19" y="36"/>
                  </a:cubicBezTo>
                  <a:cubicBezTo>
                    <a:pt x="19" y="36"/>
                    <a:pt x="19" y="36"/>
                    <a:pt x="19" y="36"/>
                  </a:cubicBezTo>
                  <a:cubicBezTo>
                    <a:pt x="19" y="36"/>
                    <a:pt x="20" y="36"/>
                    <a:pt x="20" y="36"/>
                  </a:cubicBezTo>
                  <a:close/>
                  <a:moveTo>
                    <a:pt x="17" y="102"/>
                  </a:moveTo>
                  <a:cubicBezTo>
                    <a:pt x="16" y="103"/>
                    <a:pt x="15" y="103"/>
                    <a:pt x="14" y="104"/>
                  </a:cubicBezTo>
                  <a:cubicBezTo>
                    <a:pt x="13" y="104"/>
                    <a:pt x="12" y="105"/>
                    <a:pt x="11" y="106"/>
                  </a:cubicBezTo>
                  <a:cubicBezTo>
                    <a:pt x="10" y="106"/>
                    <a:pt x="9" y="107"/>
                    <a:pt x="9" y="108"/>
                  </a:cubicBezTo>
                  <a:cubicBezTo>
                    <a:pt x="8" y="109"/>
                    <a:pt x="7" y="110"/>
                    <a:pt x="7" y="111"/>
                  </a:cubicBezTo>
                  <a:cubicBezTo>
                    <a:pt x="7" y="112"/>
                    <a:pt x="6" y="113"/>
                    <a:pt x="6" y="114"/>
                  </a:cubicBezTo>
                  <a:cubicBezTo>
                    <a:pt x="6" y="114"/>
                    <a:pt x="5" y="115"/>
                    <a:pt x="5" y="116"/>
                  </a:cubicBezTo>
                  <a:cubicBezTo>
                    <a:pt x="5" y="116"/>
                    <a:pt x="5" y="116"/>
                    <a:pt x="5" y="116"/>
                  </a:cubicBezTo>
                  <a:cubicBezTo>
                    <a:pt x="5" y="117"/>
                    <a:pt x="5" y="117"/>
                    <a:pt x="5" y="118"/>
                  </a:cubicBezTo>
                  <a:cubicBezTo>
                    <a:pt x="5" y="119"/>
                    <a:pt x="4" y="120"/>
                    <a:pt x="4" y="121"/>
                  </a:cubicBezTo>
                  <a:cubicBezTo>
                    <a:pt x="4" y="121"/>
                    <a:pt x="4" y="121"/>
                    <a:pt x="4" y="121"/>
                  </a:cubicBezTo>
                  <a:cubicBezTo>
                    <a:pt x="4" y="122"/>
                    <a:pt x="4" y="123"/>
                    <a:pt x="4" y="124"/>
                  </a:cubicBezTo>
                  <a:cubicBezTo>
                    <a:pt x="4" y="125"/>
                    <a:pt x="4" y="126"/>
                    <a:pt x="4" y="126"/>
                  </a:cubicBezTo>
                  <a:cubicBezTo>
                    <a:pt x="4" y="126"/>
                    <a:pt x="4" y="126"/>
                    <a:pt x="4" y="126"/>
                  </a:cubicBezTo>
                  <a:cubicBezTo>
                    <a:pt x="4" y="127"/>
                    <a:pt x="3" y="127"/>
                    <a:pt x="3" y="127"/>
                  </a:cubicBezTo>
                  <a:cubicBezTo>
                    <a:pt x="3" y="128"/>
                    <a:pt x="3" y="128"/>
                    <a:pt x="2" y="128"/>
                  </a:cubicBezTo>
                  <a:cubicBezTo>
                    <a:pt x="2" y="128"/>
                    <a:pt x="1" y="128"/>
                    <a:pt x="1" y="128"/>
                  </a:cubicBezTo>
                  <a:cubicBezTo>
                    <a:pt x="1" y="127"/>
                    <a:pt x="1" y="127"/>
                    <a:pt x="1" y="127"/>
                  </a:cubicBezTo>
                  <a:cubicBezTo>
                    <a:pt x="0" y="126"/>
                    <a:pt x="0" y="126"/>
                    <a:pt x="0" y="126"/>
                  </a:cubicBezTo>
                  <a:cubicBezTo>
                    <a:pt x="0" y="125"/>
                    <a:pt x="0" y="125"/>
                    <a:pt x="0" y="125"/>
                  </a:cubicBezTo>
                  <a:cubicBezTo>
                    <a:pt x="0" y="124"/>
                    <a:pt x="0" y="124"/>
                    <a:pt x="0" y="124"/>
                  </a:cubicBezTo>
                  <a:cubicBezTo>
                    <a:pt x="0" y="123"/>
                    <a:pt x="0" y="123"/>
                    <a:pt x="0" y="123"/>
                  </a:cubicBezTo>
                  <a:cubicBezTo>
                    <a:pt x="0" y="122"/>
                    <a:pt x="0" y="122"/>
                    <a:pt x="0" y="121"/>
                  </a:cubicBezTo>
                  <a:cubicBezTo>
                    <a:pt x="1" y="121"/>
                    <a:pt x="1" y="120"/>
                    <a:pt x="1" y="119"/>
                  </a:cubicBezTo>
                  <a:cubicBezTo>
                    <a:pt x="1" y="119"/>
                    <a:pt x="1" y="118"/>
                    <a:pt x="1" y="117"/>
                  </a:cubicBezTo>
                  <a:cubicBezTo>
                    <a:pt x="1" y="116"/>
                    <a:pt x="2" y="114"/>
                    <a:pt x="2" y="113"/>
                  </a:cubicBezTo>
                  <a:cubicBezTo>
                    <a:pt x="2" y="112"/>
                    <a:pt x="3" y="110"/>
                    <a:pt x="3" y="109"/>
                  </a:cubicBezTo>
                  <a:cubicBezTo>
                    <a:pt x="4" y="108"/>
                    <a:pt x="5" y="107"/>
                    <a:pt x="6" y="106"/>
                  </a:cubicBezTo>
                  <a:cubicBezTo>
                    <a:pt x="6" y="105"/>
                    <a:pt x="7" y="104"/>
                    <a:pt x="8" y="103"/>
                  </a:cubicBezTo>
                  <a:cubicBezTo>
                    <a:pt x="8" y="103"/>
                    <a:pt x="8" y="103"/>
                    <a:pt x="8" y="103"/>
                  </a:cubicBezTo>
                  <a:cubicBezTo>
                    <a:pt x="9" y="102"/>
                    <a:pt x="10" y="102"/>
                    <a:pt x="10" y="101"/>
                  </a:cubicBezTo>
                  <a:cubicBezTo>
                    <a:pt x="10" y="101"/>
                    <a:pt x="10" y="101"/>
                    <a:pt x="10" y="101"/>
                  </a:cubicBezTo>
                  <a:cubicBezTo>
                    <a:pt x="11" y="101"/>
                    <a:pt x="12" y="100"/>
                    <a:pt x="13" y="100"/>
                  </a:cubicBezTo>
                  <a:cubicBezTo>
                    <a:pt x="14" y="99"/>
                    <a:pt x="16" y="99"/>
                    <a:pt x="17" y="98"/>
                  </a:cubicBezTo>
                  <a:cubicBezTo>
                    <a:pt x="17" y="97"/>
                    <a:pt x="17" y="97"/>
                    <a:pt x="17" y="97"/>
                  </a:cubicBezTo>
                  <a:cubicBezTo>
                    <a:pt x="17" y="96"/>
                    <a:pt x="17" y="96"/>
                    <a:pt x="17" y="96"/>
                  </a:cubicBezTo>
                  <a:cubicBezTo>
                    <a:pt x="17" y="96"/>
                    <a:pt x="17" y="95"/>
                    <a:pt x="17" y="95"/>
                  </a:cubicBezTo>
                  <a:cubicBezTo>
                    <a:pt x="17" y="93"/>
                    <a:pt x="17" y="93"/>
                    <a:pt x="17" y="93"/>
                  </a:cubicBezTo>
                  <a:cubicBezTo>
                    <a:pt x="17" y="91"/>
                    <a:pt x="17" y="91"/>
                    <a:pt x="17" y="91"/>
                  </a:cubicBezTo>
                  <a:cubicBezTo>
                    <a:pt x="17" y="91"/>
                    <a:pt x="17" y="89"/>
                    <a:pt x="17" y="88"/>
                  </a:cubicBezTo>
                  <a:cubicBezTo>
                    <a:pt x="17" y="87"/>
                    <a:pt x="17" y="86"/>
                    <a:pt x="17" y="86"/>
                  </a:cubicBezTo>
                  <a:cubicBezTo>
                    <a:pt x="17" y="85"/>
                    <a:pt x="17" y="84"/>
                    <a:pt x="17" y="84"/>
                  </a:cubicBezTo>
                  <a:cubicBezTo>
                    <a:pt x="18" y="83"/>
                    <a:pt x="18" y="83"/>
                    <a:pt x="18" y="83"/>
                  </a:cubicBezTo>
                  <a:cubicBezTo>
                    <a:pt x="19" y="83"/>
                    <a:pt x="19" y="83"/>
                    <a:pt x="19" y="83"/>
                  </a:cubicBezTo>
                  <a:cubicBezTo>
                    <a:pt x="19" y="83"/>
                    <a:pt x="19" y="83"/>
                    <a:pt x="19" y="83"/>
                  </a:cubicBezTo>
                  <a:cubicBezTo>
                    <a:pt x="19" y="83"/>
                    <a:pt x="19" y="83"/>
                    <a:pt x="19" y="83"/>
                  </a:cubicBezTo>
                  <a:cubicBezTo>
                    <a:pt x="20" y="83"/>
                    <a:pt x="20" y="83"/>
                    <a:pt x="20" y="84"/>
                  </a:cubicBezTo>
                  <a:cubicBezTo>
                    <a:pt x="20" y="84"/>
                    <a:pt x="20" y="84"/>
                    <a:pt x="20" y="84"/>
                  </a:cubicBezTo>
                  <a:cubicBezTo>
                    <a:pt x="21" y="85"/>
                    <a:pt x="21" y="85"/>
                    <a:pt x="21" y="86"/>
                  </a:cubicBezTo>
                  <a:cubicBezTo>
                    <a:pt x="21" y="86"/>
                    <a:pt x="21" y="86"/>
                    <a:pt x="21" y="86"/>
                  </a:cubicBezTo>
                  <a:cubicBezTo>
                    <a:pt x="21" y="86"/>
                    <a:pt x="21" y="86"/>
                    <a:pt x="21" y="86"/>
                  </a:cubicBezTo>
                  <a:cubicBezTo>
                    <a:pt x="21" y="96"/>
                    <a:pt x="21" y="96"/>
                    <a:pt x="21" y="96"/>
                  </a:cubicBezTo>
                  <a:cubicBezTo>
                    <a:pt x="21" y="96"/>
                    <a:pt x="21" y="96"/>
                    <a:pt x="21" y="96"/>
                  </a:cubicBezTo>
                  <a:cubicBezTo>
                    <a:pt x="21" y="99"/>
                    <a:pt x="21" y="99"/>
                    <a:pt x="21" y="99"/>
                  </a:cubicBezTo>
                  <a:cubicBezTo>
                    <a:pt x="23" y="99"/>
                    <a:pt x="25" y="99"/>
                    <a:pt x="27" y="100"/>
                  </a:cubicBezTo>
                  <a:cubicBezTo>
                    <a:pt x="28" y="101"/>
                    <a:pt x="30" y="102"/>
                    <a:pt x="31" y="103"/>
                  </a:cubicBezTo>
                  <a:cubicBezTo>
                    <a:pt x="31" y="103"/>
                    <a:pt x="31" y="103"/>
                    <a:pt x="31" y="103"/>
                  </a:cubicBezTo>
                  <a:cubicBezTo>
                    <a:pt x="32" y="104"/>
                    <a:pt x="33" y="106"/>
                    <a:pt x="34" y="107"/>
                  </a:cubicBezTo>
                  <a:cubicBezTo>
                    <a:pt x="35" y="109"/>
                    <a:pt x="36" y="111"/>
                    <a:pt x="36" y="113"/>
                  </a:cubicBezTo>
                  <a:cubicBezTo>
                    <a:pt x="37" y="115"/>
                    <a:pt x="37" y="117"/>
                    <a:pt x="38" y="118"/>
                  </a:cubicBezTo>
                  <a:cubicBezTo>
                    <a:pt x="38" y="119"/>
                    <a:pt x="38" y="120"/>
                    <a:pt x="38" y="121"/>
                  </a:cubicBezTo>
                  <a:cubicBezTo>
                    <a:pt x="38" y="122"/>
                    <a:pt x="38" y="123"/>
                    <a:pt x="38" y="123"/>
                  </a:cubicBezTo>
                  <a:cubicBezTo>
                    <a:pt x="38" y="124"/>
                    <a:pt x="38" y="124"/>
                    <a:pt x="38" y="124"/>
                  </a:cubicBezTo>
                  <a:cubicBezTo>
                    <a:pt x="38" y="124"/>
                    <a:pt x="38" y="124"/>
                    <a:pt x="38" y="124"/>
                  </a:cubicBezTo>
                  <a:cubicBezTo>
                    <a:pt x="38" y="125"/>
                    <a:pt x="38" y="126"/>
                    <a:pt x="38" y="127"/>
                  </a:cubicBezTo>
                  <a:cubicBezTo>
                    <a:pt x="38" y="127"/>
                    <a:pt x="38" y="128"/>
                    <a:pt x="38" y="128"/>
                  </a:cubicBezTo>
                  <a:cubicBezTo>
                    <a:pt x="38" y="128"/>
                    <a:pt x="38" y="128"/>
                    <a:pt x="38" y="128"/>
                  </a:cubicBezTo>
                  <a:cubicBezTo>
                    <a:pt x="37" y="129"/>
                    <a:pt x="37" y="129"/>
                    <a:pt x="37" y="129"/>
                  </a:cubicBezTo>
                  <a:cubicBezTo>
                    <a:pt x="37" y="129"/>
                    <a:pt x="37" y="129"/>
                    <a:pt x="37" y="129"/>
                  </a:cubicBezTo>
                  <a:cubicBezTo>
                    <a:pt x="36" y="129"/>
                    <a:pt x="36" y="129"/>
                    <a:pt x="36" y="129"/>
                  </a:cubicBezTo>
                  <a:cubicBezTo>
                    <a:pt x="36" y="129"/>
                    <a:pt x="36" y="129"/>
                    <a:pt x="35" y="128"/>
                  </a:cubicBezTo>
                  <a:cubicBezTo>
                    <a:pt x="35" y="128"/>
                    <a:pt x="35" y="127"/>
                    <a:pt x="35" y="127"/>
                  </a:cubicBezTo>
                  <a:cubicBezTo>
                    <a:pt x="35" y="126"/>
                    <a:pt x="35" y="126"/>
                    <a:pt x="35" y="126"/>
                  </a:cubicBezTo>
                  <a:cubicBezTo>
                    <a:pt x="35" y="125"/>
                    <a:pt x="35" y="124"/>
                    <a:pt x="35" y="124"/>
                  </a:cubicBezTo>
                  <a:cubicBezTo>
                    <a:pt x="35" y="123"/>
                    <a:pt x="34" y="122"/>
                    <a:pt x="34" y="121"/>
                  </a:cubicBezTo>
                  <a:cubicBezTo>
                    <a:pt x="34" y="120"/>
                    <a:pt x="34" y="119"/>
                    <a:pt x="34" y="118"/>
                  </a:cubicBezTo>
                  <a:cubicBezTo>
                    <a:pt x="33" y="116"/>
                    <a:pt x="33" y="114"/>
                    <a:pt x="32" y="113"/>
                  </a:cubicBezTo>
                  <a:cubicBezTo>
                    <a:pt x="32" y="111"/>
                    <a:pt x="31" y="110"/>
                    <a:pt x="31" y="109"/>
                  </a:cubicBezTo>
                  <a:cubicBezTo>
                    <a:pt x="30" y="108"/>
                    <a:pt x="30" y="107"/>
                    <a:pt x="29" y="107"/>
                  </a:cubicBezTo>
                  <a:cubicBezTo>
                    <a:pt x="28" y="106"/>
                    <a:pt x="28" y="105"/>
                    <a:pt x="27" y="105"/>
                  </a:cubicBezTo>
                  <a:cubicBezTo>
                    <a:pt x="26" y="104"/>
                    <a:pt x="26" y="104"/>
                    <a:pt x="25" y="103"/>
                  </a:cubicBezTo>
                  <a:cubicBezTo>
                    <a:pt x="24" y="103"/>
                    <a:pt x="24" y="103"/>
                    <a:pt x="23" y="103"/>
                  </a:cubicBezTo>
                  <a:cubicBezTo>
                    <a:pt x="23" y="103"/>
                    <a:pt x="23" y="103"/>
                    <a:pt x="23" y="103"/>
                  </a:cubicBezTo>
                  <a:cubicBezTo>
                    <a:pt x="21" y="102"/>
                    <a:pt x="21" y="102"/>
                    <a:pt x="21" y="102"/>
                  </a:cubicBezTo>
                  <a:cubicBezTo>
                    <a:pt x="21" y="103"/>
                    <a:pt x="21" y="104"/>
                    <a:pt x="21" y="105"/>
                  </a:cubicBezTo>
                  <a:cubicBezTo>
                    <a:pt x="21" y="106"/>
                    <a:pt x="21" y="107"/>
                    <a:pt x="21" y="108"/>
                  </a:cubicBezTo>
                  <a:cubicBezTo>
                    <a:pt x="21" y="109"/>
                    <a:pt x="21" y="110"/>
                    <a:pt x="21" y="112"/>
                  </a:cubicBezTo>
                  <a:cubicBezTo>
                    <a:pt x="21" y="113"/>
                    <a:pt x="21" y="113"/>
                    <a:pt x="21" y="113"/>
                  </a:cubicBezTo>
                  <a:cubicBezTo>
                    <a:pt x="21" y="114"/>
                    <a:pt x="21" y="115"/>
                    <a:pt x="21" y="116"/>
                  </a:cubicBezTo>
                  <a:cubicBezTo>
                    <a:pt x="21" y="117"/>
                    <a:pt x="22" y="118"/>
                    <a:pt x="22" y="119"/>
                  </a:cubicBezTo>
                  <a:cubicBezTo>
                    <a:pt x="22" y="120"/>
                    <a:pt x="22" y="121"/>
                    <a:pt x="22" y="122"/>
                  </a:cubicBezTo>
                  <a:cubicBezTo>
                    <a:pt x="22" y="123"/>
                    <a:pt x="23" y="124"/>
                    <a:pt x="23" y="126"/>
                  </a:cubicBezTo>
                  <a:cubicBezTo>
                    <a:pt x="23" y="126"/>
                    <a:pt x="23" y="126"/>
                    <a:pt x="23" y="126"/>
                  </a:cubicBezTo>
                  <a:cubicBezTo>
                    <a:pt x="23" y="127"/>
                    <a:pt x="24" y="128"/>
                    <a:pt x="24" y="130"/>
                  </a:cubicBezTo>
                  <a:cubicBezTo>
                    <a:pt x="25" y="131"/>
                    <a:pt x="25" y="132"/>
                    <a:pt x="26" y="134"/>
                  </a:cubicBezTo>
                  <a:cubicBezTo>
                    <a:pt x="26" y="135"/>
                    <a:pt x="27" y="136"/>
                    <a:pt x="27" y="137"/>
                  </a:cubicBezTo>
                  <a:cubicBezTo>
                    <a:pt x="28" y="138"/>
                    <a:pt x="28" y="139"/>
                    <a:pt x="29" y="140"/>
                  </a:cubicBezTo>
                  <a:cubicBezTo>
                    <a:pt x="29" y="140"/>
                    <a:pt x="29" y="140"/>
                    <a:pt x="29" y="140"/>
                  </a:cubicBezTo>
                  <a:cubicBezTo>
                    <a:pt x="29" y="141"/>
                    <a:pt x="30" y="142"/>
                    <a:pt x="30" y="142"/>
                  </a:cubicBezTo>
                  <a:cubicBezTo>
                    <a:pt x="31" y="143"/>
                    <a:pt x="31" y="144"/>
                    <a:pt x="31" y="144"/>
                  </a:cubicBezTo>
                  <a:cubicBezTo>
                    <a:pt x="31" y="144"/>
                    <a:pt x="31" y="144"/>
                    <a:pt x="31" y="144"/>
                  </a:cubicBezTo>
                  <a:cubicBezTo>
                    <a:pt x="31" y="144"/>
                    <a:pt x="32" y="145"/>
                    <a:pt x="32" y="145"/>
                  </a:cubicBezTo>
                  <a:cubicBezTo>
                    <a:pt x="33" y="146"/>
                    <a:pt x="33" y="146"/>
                    <a:pt x="33" y="147"/>
                  </a:cubicBezTo>
                  <a:cubicBezTo>
                    <a:pt x="34" y="148"/>
                    <a:pt x="34" y="148"/>
                    <a:pt x="35" y="149"/>
                  </a:cubicBezTo>
                  <a:cubicBezTo>
                    <a:pt x="35" y="149"/>
                    <a:pt x="35" y="150"/>
                    <a:pt x="35" y="150"/>
                  </a:cubicBezTo>
                  <a:cubicBezTo>
                    <a:pt x="36" y="151"/>
                    <a:pt x="36" y="151"/>
                    <a:pt x="36" y="151"/>
                  </a:cubicBezTo>
                  <a:cubicBezTo>
                    <a:pt x="36" y="151"/>
                    <a:pt x="36" y="151"/>
                    <a:pt x="36" y="151"/>
                  </a:cubicBezTo>
                  <a:cubicBezTo>
                    <a:pt x="36" y="152"/>
                    <a:pt x="36" y="152"/>
                    <a:pt x="36" y="152"/>
                  </a:cubicBezTo>
                  <a:cubicBezTo>
                    <a:pt x="35" y="153"/>
                    <a:pt x="35" y="153"/>
                    <a:pt x="35" y="153"/>
                  </a:cubicBezTo>
                  <a:cubicBezTo>
                    <a:pt x="35" y="153"/>
                    <a:pt x="35" y="153"/>
                    <a:pt x="35" y="153"/>
                  </a:cubicBezTo>
                  <a:cubicBezTo>
                    <a:pt x="34" y="153"/>
                    <a:pt x="34" y="153"/>
                    <a:pt x="34" y="153"/>
                  </a:cubicBezTo>
                  <a:cubicBezTo>
                    <a:pt x="33" y="153"/>
                    <a:pt x="33" y="153"/>
                    <a:pt x="33" y="153"/>
                  </a:cubicBezTo>
                  <a:cubicBezTo>
                    <a:pt x="33" y="153"/>
                    <a:pt x="33" y="153"/>
                    <a:pt x="33" y="153"/>
                  </a:cubicBezTo>
                  <a:cubicBezTo>
                    <a:pt x="33" y="153"/>
                    <a:pt x="32" y="152"/>
                    <a:pt x="32" y="151"/>
                  </a:cubicBezTo>
                  <a:cubicBezTo>
                    <a:pt x="31" y="150"/>
                    <a:pt x="30" y="149"/>
                    <a:pt x="29" y="147"/>
                  </a:cubicBezTo>
                  <a:cubicBezTo>
                    <a:pt x="27" y="146"/>
                    <a:pt x="26" y="144"/>
                    <a:pt x="25" y="142"/>
                  </a:cubicBezTo>
                  <a:cubicBezTo>
                    <a:pt x="24" y="140"/>
                    <a:pt x="23" y="138"/>
                    <a:pt x="23" y="136"/>
                  </a:cubicBezTo>
                  <a:cubicBezTo>
                    <a:pt x="22" y="134"/>
                    <a:pt x="21" y="133"/>
                    <a:pt x="21" y="131"/>
                  </a:cubicBezTo>
                  <a:cubicBezTo>
                    <a:pt x="20" y="130"/>
                    <a:pt x="20" y="129"/>
                    <a:pt x="20" y="129"/>
                  </a:cubicBezTo>
                  <a:cubicBezTo>
                    <a:pt x="19" y="125"/>
                    <a:pt x="19" y="125"/>
                    <a:pt x="19" y="125"/>
                  </a:cubicBezTo>
                  <a:cubicBezTo>
                    <a:pt x="19" y="127"/>
                    <a:pt x="18" y="128"/>
                    <a:pt x="18" y="129"/>
                  </a:cubicBezTo>
                  <a:cubicBezTo>
                    <a:pt x="18" y="130"/>
                    <a:pt x="17" y="131"/>
                    <a:pt x="17" y="132"/>
                  </a:cubicBezTo>
                  <a:cubicBezTo>
                    <a:pt x="17" y="132"/>
                    <a:pt x="17" y="132"/>
                    <a:pt x="17" y="132"/>
                  </a:cubicBezTo>
                  <a:cubicBezTo>
                    <a:pt x="17" y="133"/>
                    <a:pt x="16" y="134"/>
                    <a:pt x="16" y="135"/>
                  </a:cubicBezTo>
                  <a:cubicBezTo>
                    <a:pt x="16" y="136"/>
                    <a:pt x="15" y="137"/>
                    <a:pt x="15" y="138"/>
                  </a:cubicBezTo>
                  <a:cubicBezTo>
                    <a:pt x="14" y="139"/>
                    <a:pt x="14" y="139"/>
                    <a:pt x="13" y="140"/>
                  </a:cubicBezTo>
                  <a:cubicBezTo>
                    <a:pt x="13" y="141"/>
                    <a:pt x="12" y="142"/>
                    <a:pt x="12" y="143"/>
                  </a:cubicBezTo>
                  <a:cubicBezTo>
                    <a:pt x="12" y="143"/>
                    <a:pt x="12" y="143"/>
                    <a:pt x="12" y="143"/>
                  </a:cubicBezTo>
                  <a:cubicBezTo>
                    <a:pt x="12" y="143"/>
                    <a:pt x="11" y="144"/>
                    <a:pt x="11" y="145"/>
                  </a:cubicBezTo>
                  <a:cubicBezTo>
                    <a:pt x="10" y="145"/>
                    <a:pt x="10" y="146"/>
                    <a:pt x="9" y="147"/>
                  </a:cubicBezTo>
                  <a:cubicBezTo>
                    <a:pt x="9" y="147"/>
                    <a:pt x="8" y="148"/>
                    <a:pt x="8" y="149"/>
                  </a:cubicBezTo>
                  <a:cubicBezTo>
                    <a:pt x="7" y="149"/>
                    <a:pt x="7" y="150"/>
                    <a:pt x="6" y="150"/>
                  </a:cubicBezTo>
                  <a:cubicBezTo>
                    <a:pt x="6" y="151"/>
                    <a:pt x="5" y="151"/>
                    <a:pt x="5" y="152"/>
                  </a:cubicBezTo>
                  <a:cubicBezTo>
                    <a:pt x="5" y="152"/>
                    <a:pt x="4" y="152"/>
                    <a:pt x="4" y="153"/>
                  </a:cubicBezTo>
                  <a:cubicBezTo>
                    <a:pt x="3" y="153"/>
                    <a:pt x="3" y="153"/>
                    <a:pt x="3" y="153"/>
                  </a:cubicBezTo>
                  <a:cubicBezTo>
                    <a:pt x="3" y="153"/>
                    <a:pt x="3" y="153"/>
                    <a:pt x="3" y="153"/>
                  </a:cubicBezTo>
                  <a:cubicBezTo>
                    <a:pt x="3" y="153"/>
                    <a:pt x="3" y="153"/>
                    <a:pt x="3" y="153"/>
                  </a:cubicBezTo>
                  <a:cubicBezTo>
                    <a:pt x="2" y="153"/>
                    <a:pt x="2" y="153"/>
                    <a:pt x="2" y="153"/>
                  </a:cubicBezTo>
                  <a:cubicBezTo>
                    <a:pt x="2" y="152"/>
                    <a:pt x="2" y="152"/>
                    <a:pt x="2" y="152"/>
                  </a:cubicBezTo>
                  <a:cubicBezTo>
                    <a:pt x="1" y="152"/>
                    <a:pt x="1" y="152"/>
                    <a:pt x="1" y="152"/>
                  </a:cubicBezTo>
                  <a:cubicBezTo>
                    <a:pt x="1" y="151"/>
                    <a:pt x="1" y="151"/>
                    <a:pt x="1" y="151"/>
                  </a:cubicBezTo>
                  <a:cubicBezTo>
                    <a:pt x="1" y="151"/>
                    <a:pt x="1" y="151"/>
                    <a:pt x="1" y="151"/>
                  </a:cubicBezTo>
                  <a:cubicBezTo>
                    <a:pt x="2" y="151"/>
                    <a:pt x="2" y="151"/>
                    <a:pt x="2" y="151"/>
                  </a:cubicBezTo>
                  <a:cubicBezTo>
                    <a:pt x="2" y="151"/>
                    <a:pt x="2" y="151"/>
                    <a:pt x="2" y="151"/>
                  </a:cubicBezTo>
                  <a:cubicBezTo>
                    <a:pt x="2" y="150"/>
                    <a:pt x="2" y="150"/>
                    <a:pt x="2" y="150"/>
                  </a:cubicBezTo>
                  <a:cubicBezTo>
                    <a:pt x="2" y="150"/>
                    <a:pt x="2" y="150"/>
                    <a:pt x="2" y="150"/>
                  </a:cubicBezTo>
                  <a:cubicBezTo>
                    <a:pt x="2" y="150"/>
                    <a:pt x="2" y="149"/>
                    <a:pt x="2" y="149"/>
                  </a:cubicBezTo>
                  <a:cubicBezTo>
                    <a:pt x="3" y="149"/>
                    <a:pt x="3" y="148"/>
                    <a:pt x="4" y="148"/>
                  </a:cubicBezTo>
                  <a:cubicBezTo>
                    <a:pt x="4" y="147"/>
                    <a:pt x="5" y="146"/>
                    <a:pt x="5" y="146"/>
                  </a:cubicBezTo>
                  <a:cubicBezTo>
                    <a:pt x="6" y="145"/>
                    <a:pt x="6" y="144"/>
                    <a:pt x="7" y="143"/>
                  </a:cubicBezTo>
                  <a:cubicBezTo>
                    <a:pt x="7" y="143"/>
                    <a:pt x="7" y="143"/>
                    <a:pt x="7" y="143"/>
                  </a:cubicBezTo>
                  <a:cubicBezTo>
                    <a:pt x="8" y="142"/>
                    <a:pt x="8" y="141"/>
                    <a:pt x="9" y="140"/>
                  </a:cubicBezTo>
                  <a:cubicBezTo>
                    <a:pt x="9" y="139"/>
                    <a:pt x="10" y="138"/>
                    <a:pt x="10" y="138"/>
                  </a:cubicBezTo>
                  <a:cubicBezTo>
                    <a:pt x="11" y="137"/>
                    <a:pt x="11" y="136"/>
                    <a:pt x="12" y="135"/>
                  </a:cubicBezTo>
                  <a:cubicBezTo>
                    <a:pt x="12" y="135"/>
                    <a:pt x="12" y="135"/>
                    <a:pt x="12" y="135"/>
                  </a:cubicBezTo>
                  <a:cubicBezTo>
                    <a:pt x="12" y="134"/>
                    <a:pt x="13" y="133"/>
                    <a:pt x="13" y="132"/>
                  </a:cubicBezTo>
                  <a:cubicBezTo>
                    <a:pt x="14" y="131"/>
                    <a:pt x="14" y="130"/>
                    <a:pt x="14" y="129"/>
                  </a:cubicBezTo>
                  <a:cubicBezTo>
                    <a:pt x="15" y="128"/>
                    <a:pt x="15" y="126"/>
                    <a:pt x="15" y="125"/>
                  </a:cubicBezTo>
                  <a:cubicBezTo>
                    <a:pt x="16" y="124"/>
                    <a:pt x="16" y="123"/>
                    <a:pt x="16" y="122"/>
                  </a:cubicBezTo>
                  <a:cubicBezTo>
                    <a:pt x="16" y="121"/>
                    <a:pt x="16" y="120"/>
                    <a:pt x="17" y="119"/>
                  </a:cubicBezTo>
                  <a:cubicBezTo>
                    <a:pt x="17" y="118"/>
                    <a:pt x="17" y="117"/>
                    <a:pt x="17" y="115"/>
                  </a:cubicBezTo>
                  <a:cubicBezTo>
                    <a:pt x="17" y="114"/>
                    <a:pt x="17" y="113"/>
                    <a:pt x="17" y="111"/>
                  </a:cubicBezTo>
                  <a:cubicBezTo>
                    <a:pt x="17" y="111"/>
                    <a:pt x="17" y="111"/>
                    <a:pt x="17" y="111"/>
                  </a:cubicBezTo>
                  <a:cubicBezTo>
                    <a:pt x="17" y="110"/>
                    <a:pt x="17" y="109"/>
                    <a:pt x="17" y="108"/>
                  </a:cubicBezTo>
                  <a:cubicBezTo>
                    <a:pt x="17" y="107"/>
                    <a:pt x="17" y="106"/>
                    <a:pt x="17" y="105"/>
                  </a:cubicBezTo>
                  <a:lnTo>
                    <a:pt x="17" y="102"/>
                  </a:lnTo>
                  <a:close/>
                  <a:moveTo>
                    <a:pt x="13" y="103"/>
                  </a:moveTo>
                  <a:cubicBezTo>
                    <a:pt x="15" y="103"/>
                    <a:pt x="16" y="102"/>
                    <a:pt x="17" y="102"/>
                  </a:cubicBezTo>
                  <a:cubicBezTo>
                    <a:pt x="18" y="102"/>
                    <a:pt x="18" y="102"/>
                    <a:pt x="18" y="102"/>
                  </a:cubicBezTo>
                  <a:cubicBezTo>
                    <a:pt x="18" y="102"/>
                    <a:pt x="18" y="102"/>
                    <a:pt x="18" y="102"/>
                  </a:cubicBezTo>
                  <a:cubicBezTo>
                    <a:pt x="18" y="105"/>
                    <a:pt x="18" y="105"/>
                    <a:pt x="18" y="105"/>
                  </a:cubicBezTo>
                  <a:cubicBezTo>
                    <a:pt x="18" y="106"/>
                    <a:pt x="18" y="107"/>
                    <a:pt x="18" y="108"/>
                  </a:cubicBezTo>
                  <a:cubicBezTo>
                    <a:pt x="18" y="109"/>
                    <a:pt x="18" y="110"/>
                    <a:pt x="18" y="111"/>
                  </a:cubicBezTo>
                  <a:cubicBezTo>
                    <a:pt x="18" y="113"/>
                    <a:pt x="18" y="114"/>
                    <a:pt x="17" y="115"/>
                  </a:cubicBezTo>
                  <a:cubicBezTo>
                    <a:pt x="17" y="117"/>
                    <a:pt x="17" y="118"/>
                    <a:pt x="17" y="119"/>
                  </a:cubicBezTo>
                  <a:cubicBezTo>
                    <a:pt x="17" y="119"/>
                    <a:pt x="17" y="119"/>
                    <a:pt x="17" y="119"/>
                  </a:cubicBezTo>
                  <a:cubicBezTo>
                    <a:pt x="17" y="120"/>
                    <a:pt x="17" y="121"/>
                    <a:pt x="17" y="122"/>
                  </a:cubicBezTo>
                  <a:cubicBezTo>
                    <a:pt x="17" y="124"/>
                    <a:pt x="16" y="125"/>
                    <a:pt x="16" y="126"/>
                  </a:cubicBezTo>
                  <a:cubicBezTo>
                    <a:pt x="16" y="127"/>
                    <a:pt x="15" y="128"/>
                    <a:pt x="15" y="129"/>
                  </a:cubicBezTo>
                  <a:cubicBezTo>
                    <a:pt x="15" y="130"/>
                    <a:pt x="14" y="131"/>
                    <a:pt x="14" y="132"/>
                  </a:cubicBezTo>
                  <a:cubicBezTo>
                    <a:pt x="13" y="133"/>
                    <a:pt x="13" y="134"/>
                    <a:pt x="12" y="135"/>
                  </a:cubicBezTo>
                  <a:cubicBezTo>
                    <a:pt x="12" y="136"/>
                    <a:pt x="11" y="137"/>
                    <a:pt x="11" y="138"/>
                  </a:cubicBezTo>
                  <a:cubicBezTo>
                    <a:pt x="10" y="139"/>
                    <a:pt x="10" y="140"/>
                    <a:pt x="9" y="141"/>
                  </a:cubicBezTo>
                  <a:cubicBezTo>
                    <a:pt x="9" y="142"/>
                    <a:pt x="8" y="142"/>
                    <a:pt x="7" y="143"/>
                  </a:cubicBezTo>
                  <a:cubicBezTo>
                    <a:pt x="7" y="144"/>
                    <a:pt x="6" y="145"/>
                    <a:pt x="6" y="146"/>
                  </a:cubicBezTo>
                  <a:cubicBezTo>
                    <a:pt x="5" y="147"/>
                    <a:pt x="5" y="147"/>
                    <a:pt x="4" y="148"/>
                  </a:cubicBezTo>
                  <a:cubicBezTo>
                    <a:pt x="4" y="148"/>
                    <a:pt x="4" y="148"/>
                    <a:pt x="4" y="148"/>
                  </a:cubicBezTo>
                  <a:cubicBezTo>
                    <a:pt x="4" y="149"/>
                    <a:pt x="3" y="149"/>
                    <a:pt x="3" y="149"/>
                  </a:cubicBezTo>
                  <a:cubicBezTo>
                    <a:pt x="3" y="150"/>
                    <a:pt x="3" y="150"/>
                    <a:pt x="2" y="150"/>
                  </a:cubicBezTo>
                  <a:cubicBezTo>
                    <a:pt x="2" y="151"/>
                    <a:pt x="2" y="151"/>
                    <a:pt x="2" y="151"/>
                  </a:cubicBezTo>
                  <a:cubicBezTo>
                    <a:pt x="2" y="151"/>
                    <a:pt x="2" y="151"/>
                    <a:pt x="2" y="151"/>
                  </a:cubicBezTo>
                  <a:cubicBezTo>
                    <a:pt x="2" y="151"/>
                    <a:pt x="2" y="151"/>
                    <a:pt x="2" y="151"/>
                  </a:cubicBezTo>
                  <a:cubicBezTo>
                    <a:pt x="2" y="152"/>
                    <a:pt x="2" y="152"/>
                    <a:pt x="2" y="152"/>
                  </a:cubicBezTo>
                  <a:cubicBezTo>
                    <a:pt x="2" y="152"/>
                    <a:pt x="2" y="152"/>
                    <a:pt x="2" y="152"/>
                  </a:cubicBezTo>
                  <a:cubicBezTo>
                    <a:pt x="2" y="152"/>
                    <a:pt x="2" y="152"/>
                    <a:pt x="2" y="152"/>
                  </a:cubicBezTo>
                  <a:cubicBezTo>
                    <a:pt x="2" y="152"/>
                    <a:pt x="2" y="152"/>
                    <a:pt x="2" y="152"/>
                  </a:cubicBezTo>
                  <a:cubicBezTo>
                    <a:pt x="3" y="152"/>
                    <a:pt x="3" y="152"/>
                    <a:pt x="3" y="152"/>
                  </a:cubicBezTo>
                  <a:cubicBezTo>
                    <a:pt x="3" y="152"/>
                    <a:pt x="3" y="152"/>
                    <a:pt x="3" y="152"/>
                  </a:cubicBezTo>
                  <a:cubicBezTo>
                    <a:pt x="3" y="152"/>
                    <a:pt x="3" y="152"/>
                    <a:pt x="3" y="152"/>
                  </a:cubicBezTo>
                  <a:cubicBezTo>
                    <a:pt x="4" y="152"/>
                    <a:pt x="4" y="152"/>
                    <a:pt x="4" y="152"/>
                  </a:cubicBezTo>
                  <a:cubicBezTo>
                    <a:pt x="5" y="151"/>
                    <a:pt x="5" y="151"/>
                    <a:pt x="5" y="151"/>
                  </a:cubicBezTo>
                  <a:cubicBezTo>
                    <a:pt x="5" y="151"/>
                    <a:pt x="5" y="151"/>
                    <a:pt x="6" y="150"/>
                  </a:cubicBezTo>
                  <a:cubicBezTo>
                    <a:pt x="6" y="149"/>
                    <a:pt x="7" y="149"/>
                    <a:pt x="7" y="148"/>
                  </a:cubicBezTo>
                  <a:cubicBezTo>
                    <a:pt x="8" y="148"/>
                    <a:pt x="8" y="147"/>
                    <a:pt x="9" y="146"/>
                  </a:cubicBezTo>
                  <a:cubicBezTo>
                    <a:pt x="9" y="146"/>
                    <a:pt x="10" y="145"/>
                    <a:pt x="10" y="144"/>
                  </a:cubicBezTo>
                  <a:cubicBezTo>
                    <a:pt x="11" y="144"/>
                    <a:pt x="11" y="143"/>
                    <a:pt x="11" y="142"/>
                  </a:cubicBezTo>
                  <a:cubicBezTo>
                    <a:pt x="12" y="142"/>
                    <a:pt x="12" y="141"/>
                    <a:pt x="13" y="140"/>
                  </a:cubicBezTo>
                  <a:cubicBezTo>
                    <a:pt x="13" y="139"/>
                    <a:pt x="14" y="138"/>
                    <a:pt x="14" y="137"/>
                  </a:cubicBezTo>
                  <a:cubicBezTo>
                    <a:pt x="15" y="136"/>
                    <a:pt x="15" y="135"/>
                    <a:pt x="15" y="134"/>
                  </a:cubicBezTo>
                  <a:cubicBezTo>
                    <a:pt x="16" y="134"/>
                    <a:pt x="16" y="133"/>
                    <a:pt x="16" y="132"/>
                  </a:cubicBezTo>
                  <a:cubicBezTo>
                    <a:pt x="16" y="132"/>
                    <a:pt x="16" y="132"/>
                    <a:pt x="16" y="132"/>
                  </a:cubicBezTo>
                  <a:cubicBezTo>
                    <a:pt x="17" y="131"/>
                    <a:pt x="17" y="130"/>
                    <a:pt x="17" y="129"/>
                  </a:cubicBezTo>
                  <a:cubicBezTo>
                    <a:pt x="18" y="127"/>
                    <a:pt x="18" y="126"/>
                    <a:pt x="19" y="124"/>
                  </a:cubicBezTo>
                  <a:cubicBezTo>
                    <a:pt x="19" y="123"/>
                    <a:pt x="19" y="123"/>
                    <a:pt x="19" y="123"/>
                  </a:cubicBezTo>
                  <a:cubicBezTo>
                    <a:pt x="20" y="124"/>
                    <a:pt x="20" y="124"/>
                    <a:pt x="20" y="124"/>
                  </a:cubicBezTo>
                  <a:cubicBezTo>
                    <a:pt x="21" y="128"/>
                    <a:pt x="21" y="128"/>
                    <a:pt x="21" y="128"/>
                  </a:cubicBezTo>
                  <a:cubicBezTo>
                    <a:pt x="21" y="128"/>
                    <a:pt x="21" y="128"/>
                    <a:pt x="21" y="128"/>
                  </a:cubicBezTo>
                  <a:cubicBezTo>
                    <a:pt x="21" y="129"/>
                    <a:pt x="21" y="130"/>
                    <a:pt x="21" y="131"/>
                  </a:cubicBezTo>
                  <a:cubicBezTo>
                    <a:pt x="22" y="132"/>
                    <a:pt x="22" y="134"/>
                    <a:pt x="23" y="136"/>
                  </a:cubicBezTo>
                  <a:cubicBezTo>
                    <a:pt x="24" y="138"/>
                    <a:pt x="25" y="140"/>
                    <a:pt x="26" y="142"/>
                  </a:cubicBezTo>
                  <a:cubicBezTo>
                    <a:pt x="27" y="143"/>
                    <a:pt x="28" y="145"/>
                    <a:pt x="29" y="147"/>
                  </a:cubicBezTo>
                  <a:cubicBezTo>
                    <a:pt x="30" y="148"/>
                    <a:pt x="31" y="150"/>
                    <a:pt x="32" y="151"/>
                  </a:cubicBezTo>
                  <a:cubicBezTo>
                    <a:pt x="33" y="152"/>
                    <a:pt x="33" y="152"/>
                    <a:pt x="34" y="152"/>
                  </a:cubicBezTo>
                  <a:cubicBezTo>
                    <a:pt x="34" y="153"/>
                    <a:pt x="34" y="153"/>
                    <a:pt x="34" y="153"/>
                  </a:cubicBezTo>
                  <a:cubicBezTo>
                    <a:pt x="35" y="153"/>
                    <a:pt x="35" y="153"/>
                    <a:pt x="35" y="153"/>
                  </a:cubicBezTo>
                  <a:cubicBezTo>
                    <a:pt x="35" y="152"/>
                    <a:pt x="35" y="152"/>
                    <a:pt x="35" y="152"/>
                  </a:cubicBezTo>
                  <a:cubicBezTo>
                    <a:pt x="35" y="152"/>
                    <a:pt x="35" y="152"/>
                    <a:pt x="35" y="152"/>
                  </a:cubicBezTo>
                  <a:cubicBezTo>
                    <a:pt x="35" y="152"/>
                    <a:pt x="35" y="152"/>
                    <a:pt x="35" y="152"/>
                  </a:cubicBezTo>
                  <a:cubicBezTo>
                    <a:pt x="35" y="151"/>
                    <a:pt x="35" y="151"/>
                    <a:pt x="35" y="151"/>
                  </a:cubicBezTo>
                  <a:cubicBezTo>
                    <a:pt x="35" y="150"/>
                    <a:pt x="35" y="150"/>
                    <a:pt x="35" y="150"/>
                  </a:cubicBezTo>
                  <a:cubicBezTo>
                    <a:pt x="35" y="150"/>
                    <a:pt x="35" y="150"/>
                    <a:pt x="35" y="150"/>
                  </a:cubicBezTo>
                  <a:cubicBezTo>
                    <a:pt x="35" y="150"/>
                    <a:pt x="34" y="150"/>
                    <a:pt x="34" y="149"/>
                  </a:cubicBezTo>
                  <a:cubicBezTo>
                    <a:pt x="34" y="149"/>
                    <a:pt x="33" y="148"/>
                    <a:pt x="33" y="147"/>
                  </a:cubicBezTo>
                  <a:cubicBezTo>
                    <a:pt x="32" y="147"/>
                    <a:pt x="32" y="146"/>
                    <a:pt x="32" y="146"/>
                  </a:cubicBezTo>
                  <a:cubicBezTo>
                    <a:pt x="31" y="145"/>
                    <a:pt x="31" y="145"/>
                    <a:pt x="31" y="144"/>
                  </a:cubicBezTo>
                  <a:cubicBezTo>
                    <a:pt x="30" y="144"/>
                    <a:pt x="30" y="143"/>
                    <a:pt x="30" y="143"/>
                  </a:cubicBezTo>
                  <a:cubicBezTo>
                    <a:pt x="29" y="142"/>
                    <a:pt x="29" y="141"/>
                    <a:pt x="28" y="140"/>
                  </a:cubicBezTo>
                  <a:cubicBezTo>
                    <a:pt x="28" y="139"/>
                    <a:pt x="27" y="138"/>
                    <a:pt x="27" y="137"/>
                  </a:cubicBezTo>
                  <a:cubicBezTo>
                    <a:pt x="26" y="136"/>
                    <a:pt x="26" y="135"/>
                    <a:pt x="25" y="134"/>
                  </a:cubicBezTo>
                  <a:cubicBezTo>
                    <a:pt x="25" y="132"/>
                    <a:pt x="24" y="131"/>
                    <a:pt x="24" y="130"/>
                  </a:cubicBezTo>
                  <a:cubicBezTo>
                    <a:pt x="23" y="129"/>
                    <a:pt x="23" y="127"/>
                    <a:pt x="22" y="126"/>
                  </a:cubicBezTo>
                  <a:cubicBezTo>
                    <a:pt x="22" y="126"/>
                    <a:pt x="22" y="126"/>
                    <a:pt x="22" y="126"/>
                  </a:cubicBezTo>
                  <a:cubicBezTo>
                    <a:pt x="22" y="124"/>
                    <a:pt x="22" y="123"/>
                    <a:pt x="21" y="122"/>
                  </a:cubicBezTo>
                  <a:cubicBezTo>
                    <a:pt x="21" y="121"/>
                    <a:pt x="21" y="120"/>
                    <a:pt x="21" y="119"/>
                  </a:cubicBezTo>
                  <a:cubicBezTo>
                    <a:pt x="21" y="118"/>
                    <a:pt x="21" y="117"/>
                    <a:pt x="21" y="116"/>
                  </a:cubicBezTo>
                  <a:cubicBezTo>
                    <a:pt x="21" y="115"/>
                    <a:pt x="21" y="114"/>
                    <a:pt x="20" y="113"/>
                  </a:cubicBezTo>
                  <a:cubicBezTo>
                    <a:pt x="20" y="112"/>
                    <a:pt x="20" y="112"/>
                    <a:pt x="20" y="112"/>
                  </a:cubicBezTo>
                  <a:cubicBezTo>
                    <a:pt x="20" y="111"/>
                    <a:pt x="20" y="109"/>
                    <a:pt x="20" y="108"/>
                  </a:cubicBezTo>
                  <a:cubicBezTo>
                    <a:pt x="20" y="107"/>
                    <a:pt x="20" y="106"/>
                    <a:pt x="20" y="105"/>
                  </a:cubicBezTo>
                  <a:cubicBezTo>
                    <a:pt x="20" y="104"/>
                    <a:pt x="20" y="103"/>
                    <a:pt x="20" y="102"/>
                  </a:cubicBezTo>
                  <a:cubicBezTo>
                    <a:pt x="20" y="102"/>
                    <a:pt x="20" y="102"/>
                    <a:pt x="20" y="102"/>
                  </a:cubicBezTo>
                  <a:cubicBezTo>
                    <a:pt x="20" y="102"/>
                    <a:pt x="20" y="102"/>
                    <a:pt x="20" y="102"/>
                  </a:cubicBezTo>
                  <a:cubicBezTo>
                    <a:pt x="23" y="102"/>
                    <a:pt x="23" y="102"/>
                    <a:pt x="23" y="102"/>
                  </a:cubicBezTo>
                  <a:cubicBezTo>
                    <a:pt x="24" y="102"/>
                    <a:pt x="24" y="102"/>
                    <a:pt x="25" y="103"/>
                  </a:cubicBezTo>
                  <a:cubicBezTo>
                    <a:pt x="26" y="103"/>
                    <a:pt x="27" y="104"/>
                    <a:pt x="27" y="104"/>
                  </a:cubicBezTo>
                  <a:cubicBezTo>
                    <a:pt x="27" y="104"/>
                    <a:pt x="27" y="104"/>
                    <a:pt x="27" y="104"/>
                  </a:cubicBezTo>
                  <a:cubicBezTo>
                    <a:pt x="28" y="105"/>
                    <a:pt x="29" y="105"/>
                    <a:pt x="30" y="106"/>
                  </a:cubicBezTo>
                  <a:cubicBezTo>
                    <a:pt x="30" y="107"/>
                    <a:pt x="31" y="108"/>
                    <a:pt x="31" y="109"/>
                  </a:cubicBezTo>
                  <a:cubicBezTo>
                    <a:pt x="32" y="109"/>
                    <a:pt x="33" y="111"/>
                    <a:pt x="33" y="112"/>
                  </a:cubicBezTo>
                  <a:cubicBezTo>
                    <a:pt x="34" y="114"/>
                    <a:pt x="34" y="116"/>
                    <a:pt x="35" y="118"/>
                  </a:cubicBezTo>
                  <a:cubicBezTo>
                    <a:pt x="35" y="118"/>
                    <a:pt x="35" y="118"/>
                    <a:pt x="35" y="118"/>
                  </a:cubicBezTo>
                  <a:cubicBezTo>
                    <a:pt x="35" y="119"/>
                    <a:pt x="35" y="120"/>
                    <a:pt x="35" y="121"/>
                  </a:cubicBezTo>
                  <a:cubicBezTo>
                    <a:pt x="35" y="122"/>
                    <a:pt x="35" y="123"/>
                    <a:pt x="35" y="124"/>
                  </a:cubicBezTo>
                  <a:cubicBezTo>
                    <a:pt x="35" y="124"/>
                    <a:pt x="35" y="125"/>
                    <a:pt x="35" y="125"/>
                  </a:cubicBezTo>
                  <a:cubicBezTo>
                    <a:pt x="35" y="126"/>
                    <a:pt x="35" y="126"/>
                    <a:pt x="35" y="126"/>
                  </a:cubicBezTo>
                  <a:cubicBezTo>
                    <a:pt x="36" y="127"/>
                    <a:pt x="36" y="128"/>
                    <a:pt x="36" y="128"/>
                  </a:cubicBezTo>
                  <a:cubicBezTo>
                    <a:pt x="36" y="128"/>
                    <a:pt x="36" y="128"/>
                    <a:pt x="36" y="128"/>
                  </a:cubicBezTo>
                  <a:cubicBezTo>
                    <a:pt x="36" y="128"/>
                    <a:pt x="36" y="128"/>
                    <a:pt x="36" y="128"/>
                  </a:cubicBezTo>
                  <a:cubicBezTo>
                    <a:pt x="37" y="128"/>
                    <a:pt x="37" y="128"/>
                    <a:pt x="37" y="128"/>
                  </a:cubicBezTo>
                  <a:cubicBezTo>
                    <a:pt x="37" y="128"/>
                    <a:pt x="37" y="128"/>
                    <a:pt x="37" y="128"/>
                  </a:cubicBezTo>
                  <a:cubicBezTo>
                    <a:pt x="37" y="128"/>
                    <a:pt x="37" y="128"/>
                    <a:pt x="37" y="128"/>
                  </a:cubicBezTo>
                  <a:cubicBezTo>
                    <a:pt x="37" y="127"/>
                    <a:pt x="37" y="127"/>
                    <a:pt x="38" y="127"/>
                  </a:cubicBezTo>
                  <a:cubicBezTo>
                    <a:pt x="38" y="126"/>
                    <a:pt x="38" y="125"/>
                    <a:pt x="38" y="124"/>
                  </a:cubicBezTo>
                  <a:cubicBezTo>
                    <a:pt x="38" y="124"/>
                    <a:pt x="38" y="124"/>
                    <a:pt x="38" y="123"/>
                  </a:cubicBezTo>
                  <a:cubicBezTo>
                    <a:pt x="38" y="123"/>
                    <a:pt x="38" y="122"/>
                    <a:pt x="37" y="121"/>
                  </a:cubicBezTo>
                  <a:cubicBezTo>
                    <a:pt x="37" y="121"/>
                    <a:pt x="37" y="121"/>
                    <a:pt x="37" y="121"/>
                  </a:cubicBezTo>
                  <a:cubicBezTo>
                    <a:pt x="37" y="121"/>
                    <a:pt x="37" y="119"/>
                    <a:pt x="37" y="118"/>
                  </a:cubicBezTo>
                  <a:cubicBezTo>
                    <a:pt x="37" y="117"/>
                    <a:pt x="36" y="115"/>
                    <a:pt x="36" y="113"/>
                  </a:cubicBezTo>
                  <a:cubicBezTo>
                    <a:pt x="35" y="111"/>
                    <a:pt x="34" y="109"/>
                    <a:pt x="33" y="108"/>
                  </a:cubicBezTo>
                  <a:cubicBezTo>
                    <a:pt x="33" y="106"/>
                    <a:pt x="32" y="105"/>
                    <a:pt x="31" y="104"/>
                  </a:cubicBezTo>
                  <a:cubicBezTo>
                    <a:pt x="31" y="104"/>
                    <a:pt x="31" y="104"/>
                    <a:pt x="31" y="104"/>
                  </a:cubicBezTo>
                  <a:cubicBezTo>
                    <a:pt x="29" y="102"/>
                    <a:pt x="28" y="101"/>
                    <a:pt x="26" y="101"/>
                  </a:cubicBezTo>
                  <a:cubicBezTo>
                    <a:pt x="25" y="100"/>
                    <a:pt x="23" y="100"/>
                    <a:pt x="20" y="99"/>
                  </a:cubicBezTo>
                  <a:cubicBezTo>
                    <a:pt x="20" y="99"/>
                    <a:pt x="20" y="99"/>
                    <a:pt x="20" y="99"/>
                  </a:cubicBezTo>
                  <a:cubicBezTo>
                    <a:pt x="20" y="99"/>
                    <a:pt x="20" y="99"/>
                    <a:pt x="20" y="99"/>
                  </a:cubicBezTo>
                  <a:cubicBezTo>
                    <a:pt x="20" y="96"/>
                    <a:pt x="20" y="96"/>
                    <a:pt x="20" y="96"/>
                  </a:cubicBezTo>
                  <a:cubicBezTo>
                    <a:pt x="20" y="96"/>
                    <a:pt x="20" y="96"/>
                    <a:pt x="20" y="96"/>
                  </a:cubicBezTo>
                  <a:cubicBezTo>
                    <a:pt x="20" y="86"/>
                    <a:pt x="20" y="86"/>
                    <a:pt x="20" y="86"/>
                  </a:cubicBezTo>
                  <a:cubicBezTo>
                    <a:pt x="20" y="86"/>
                    <a:pt x="20" y="86"/>
                    <a:pt x="20" y="86"/>
                  </a:cubicBezTo>
                  <a:cubicBezTo>
                    <a:pt x="20" y="86"/>
                    <a:pt x="20" y="86"/>
                    <a:pt x="20" y="86"/>
                  </a:cubicBezTo>
                  <a:cubicBezTo>
                    <a:pt x="20" y="85"/>
                    <a:pt x="20" y="85"/>
                    <a:pt x="20" y="84"/>
                  </a:cubicBezTo>
                  <a:cubicBezTo>
                    <a:pt x="20" y="84"/>
                    <a:pt x="20" y="84"/>
                    <a:pt x="20" y="84"/>
                  </a:cubicBezTo>
                  <a:cubicBezTo>
                    <a:pt x="19" y="84"/>
                    <a:pt x="19" y="84"/>
                    <a:pt x="19" y="84"/>
                  </a:cubicBezTo>
                  <a:cubicBezTo>
                    <a:pt x="19" y="84"/>
                    <a:pt x="19" y="84"/>
                    <a:pt x="19" y="84"/>
                  </a:cubicBezTo>
                  <a:cubicBezTo>
                    <a:pt x="19" y="84"/>
                    <a:pt x="19" y="84"/>
                    <a:pt x="19" y="84"/>
                  </a:cubicBezTo>
                  <a:cubicBezTo>
                    <a:pt x="18" y="84"/>
                    <a:pt x="18" y="84"/>
                    <a:pt x="18" y="84"/>
                  </a:cubicBezTo>
                  <a:cubicBezTo>
                    <a:pt x="18" y="84"/>
                    <a:pt x="18" y="84"/>
                    <a:pt x="18" y="84"/>
                  </a:cubicBezTo>
                  <a:cubicBezTo>
                    <a:pt x="18" y="85"/>
                    <a:pt x="18" y="85"/>
                    <a:pt x="18" y="86"/>
                  </a:cubicBezTo>
                  <a:cubicBezTo>
                    <a:pt x="18" y="86"/>
                    <a:pt x="18" y="87"/>
                    <a:pt x="18" y="88"/>
                  </a:cubicBezTo>
                  <a:cubicBezTo>
                    <a:pt x="18" y="89"/>
                    <a:pt x="18" y="90"/>
                    <a:pt x="18" y="91"/>
                  </a:cubicBezTo>
                  <a:cubicBezTo>
                    <a:pt x="18" y="93"/>
                    <a:pt x="18" y="93"/>
                    <a:pt x="18" y="93"/>
                  </a:cubicBezTo>
                  <a:cubicBezTo>
                    <a:pt x="18" y="95"/>
                    <a:pt x="18" y="95"/>
                    <a:pt x="18" y="95"/>
                  </a:cubicBezTo>
                  <a:cubicBezTo>
                    <a:pt x="18" y="95"/>
                    <a:pt x="18" y="95"/>
                    <a:pt x="18" y="95"/>
                  </a:cubicBezTo>
                  <a:cubicBezTo>
                    <a:pt x="18" y="95"/>
                    <a:pt x="18" y="96"/>
                    <a:pt x="18" y="96"/>
                  </a:cubicBezTo>
                  <a:cubicBezTo>
                    <a:pt x="18" y="96"/>
                    <a:pt x="18" y="97"/>
                    <a:pt x="18" y="97"/>
                  </a:cubicBezTo>
                  <a:cubicBezTo>
                    <a:pt x="18" y="99"/>
                    <a:pt x="18" y="99"/>
                    <a:pt x="18" y="99"/>
                  </a:cubicBezTo>
                  <a:cubicBezTo>
                    <a:pt x="18" y="99"/>
                    <a:pt x="18" y="99"/>
                    <a:pt x="18" y="99"/>
                  </a:cubicBezTo>
                  <a:cubicBezTo>
                    <a:pt x="17" y="99"/>
                    <a:pt x="17" y="99"/>
                    <a:pt x="17" y="99"/>
                  </a:cubicBezTo>
                  <a:cubicBezTo>
                    <a:pt x="16" y="99"/>
                    <a:pt x="15" y="100"/>
                    <a:pt x="14" y="100"/>
                  </a:cubicBezTo>
                  <a:cubicBezTo>
                    <a:pt x="12" y="101"/>
                    <a:pt x="12" y="101"/>
                    <a:pt x="11" y="102"/>
                  </a:cubicBezTo>
                  <a:cubicBezTo>
                    <a:pt x="11" y="102"/>
                    <a:pt x="11" y="102"/>
                    <a:pt x="11" y="102"/>
                  </a:cubicBezTo>
                  <a:cubicBezTo>
                    <a:pt x="10" y="102"/>
                    <a:pt x="9" y="103"/>
                    <a:pt x="9" y="103"/>
                  </a:cubicBezTo>
                  <a:cubicBezTo>
                    <a:pt x="9" y="103"/>
                    <a:pt x="9" y="103"/>
                    <a:pt x="9" y="103"/>
                  </a:cubicBezTo>
                  <a:cubicBezTo>
                    <a:pt x="8" y="104"/>
                    <a:pt x="7" y="105"/>
                    <a:pt x="6" y="106"/>
                  </a:cubicBezTo>
                  <a:cubicBezTo>
                    <a:pt x="6" y="106"/>
                    <a:pt x="6" y="106"/>
                    <a:pt x="6" y="106"/>
                  </a:cubicBezTo>
                  <a:cubicBezTo>
                    <a:pt x="5" y="107"/>
                    <a:pt x="4" y="108"/>
                    <a:pt x="4" y="109"/>
                  </a:cubicBezTo>
                  <a:cubicBezTo>
                    <a:pt x="3" y="111"/>
                    <a:pt x="3" y="112"/>
                    <a:pt x="3" y="113"/>
                  </a:cubicBezTo>
                  <a:cubicBezTo>
                    <a:pt x="2" y="114"/>
                    <a:pt x="2" y="116"/>
                    <a:pt x="2" y="117"/>
                  </a:cubicBezTo>
                  <a:cubicBezTo>
                    <a:pt x="2" y="118"/>
                    <a:pt x="2" y="119"/>
                    <a:pt x="1" y="120"/>
                  </a:cubicBezTo>
                  <a:cubicBezTo>
                    <a:pt x="1" y="120"/>
                    <a:pt x="1" y="120"/>
                    <a:pt x="1" y="120"/>
                  </a:cubicBezTo>
                  <a:cubicBezTo>
                    <a:pt x="1" y="120"/>
                    <a:pt x="1" y="121"/>
                    <a:pt x="1" y="121"/>
                  </a:cubicBezTo>
                  <a:cubicBezTo>
                    <a:pt x="1" y="122"/>
                    <a:pt x="1" y="122"/>
                    <a:pt x="1" y="123"/>
                  </a:cubicBezTo>
                  <a:cubicBezTo>
                    <a:pt x="1" y="124"/>
                    <a:pt x="1" y="124"/>
                    <a:pt x="1" y="124"/>
                  </a:cubicBezTo>
                  <a:cubicBezTo>
                    <a:pt x="1" y="124"/>
                    <a:pt x="1" y="124"/>
                    <a:pt x="1" y="125"/>
                  </a:cubicBezTo>
                  <a:cubicBezTo>
                    <a:pt x="1" y="126"/>
                    <a:pt x="1" y="126"/>
                    <a:pt x="1" y="126"/>
                  </a:cubicBezTo>
                  <a:cubicBezTo>
                    <a:pt x="1" y="126"/>
                    <a:pt x="1" y="126"/>
                    <a:pt x="1" y="126"/>
                  </a:cubicBezTo>
                  <a:cubicBezTo>
                    <a:pt x="1" y="126"/>
                    <a:pt x="1" y="126"/>
                    <a:pt x="1" y="126"/>
                  </a:cubicBezTo>
                  <a:cubicBezTo>
                    <a:pt x="2" y="127"/>
                    <a:pt x="2" y="127"/>
                    <a:pt x="2" y="127"/>
                  </a:cubicBezTo>
                  <a:cubicBezTo>
                    <a:pt x="2" y="127"/>
                    <a:pt x="2" y="127"/>
                    <a:pt x="2" y="127"/>
                  </a:cubicBezTo>
                  <a:cubicBezTo>
                    <a:pt x="3" y="127"/>
                    <a:pt x="3" y="127"/>
                    <a:pt x="3" y="127"/>
                  </a:cubicBezTo>
                  <a:cubicBezTo>
                    <a:pt x="3" y="127"/>
                    <a:pt x="3" y="126"/>
                    <a:pt x="3" y="126"/>
                  </a:cubicBezTo>
                  <a:cubicBezTo>
                    <a:pt x="3" y="126"/>
                    <a:pt x="3" y="126"/>
                    <a:pt x="3" y="126"/>
                  </a:cubicBezTo>
                  <a:cubicBezTo>
                    <a:pt x="3" y="126"/>
                    <a:pt x="3" y="125"/>
                    <a:pt x="3" y="124"/>
                  </a:cubicBezTo>
                  <a:cubicBezTo>
                    <a:pt x="3" y="123"/>
                    <a:pt x="4" y="122"/>
                    <a:pt x="4" y="121"/>
                  </a:cubicBezTo>
                  <a:cubicBezTo>
                    <a:pt x="4" y="120"/>
                    <a:pt x="4" y="119"/>
                    <a:pt x="4" y="118"/>
                  </a:cubicBezTo>
                  <a:cubicBezTo>
                    <a:pt x="4" y="117"/>
                    <a:pt x="4" y="116"/>
                    <a:pt x="4" y="116"/>
                  </a:cubicBezTo>
                  <a:cubicBezTo>
                    <a:pt x="5" y="115"/>
                    <a:pt x="5" y="114"/>
                    <a:pt x="5" y="113"/>
                  </a:cubicBezTo>
                  <a:cubicBezTo>
                    <a:pt x="6" y="112"/>
                    <a:pt x="6" y="111"/>
                    <a:pt x="6" y="110"/>
                  </a:cubicBezTo>
                  <a:cubicBezTo>
                    <a:pt x="7" y="109"/>
                    <a:pt x="7" y="108"/>
                    <a:pt x="8" y="107"/>
                  </a:cubicBezTo>
                  <a:cubicBezTo>
                    <a:pt x="9" y="107"/>
                    <a:pt x="10" y="106"/>
                    <a:pt x="10" y="105"/>
                  </a:cubicBezTo>
                  <a:cubicBezTo>
                    <a:pt x="10" y="105"/>
                    <a:pt x="10" y="105"/>
                    <a:pt x="10" y="105"/>
                  </a:cubicBezTo>
                  <a:cubicBezTo>
                    <a:pt x="11" y="104"/>
                    <a:pt x="12" y="104"/>
                    <a:pt x="13" y="10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6"/>
            <p:cNvSpPr>
              <a:spLocks noEditPoints="1"/>
            </p:cNvSpPr>
            <p:nvPr/>
          </p:nvSpPr>
          <p:spPr bwMode="auto">
            <a:xfrm>
              <a:off x="6427788" y="4000500"/>
              <a:ext cx="1387475" cy="795338"/>
            </a:xfrm>
            <a:custGeom>
              <a:avLst/>
              <a:gdLst>
                <a:gd name="T0" fmla="*/ 411 w 754"/>
                <a:gd name="T1" fmla="*/ 388 h 433"/>
                <a:gd name="T2" fmla="*/ 347 w 754"/>
                <a:gd name="T3" fmla="*/ 386 h 433"/>
                <a:gd name="T4" fmla="*/ 320 w 754"/>
                <a:gd name="T5" fmla="*/ 405 h 433"/>
                <a:gd name="T6" fmla="*/ 367 w 754"/>
                <a:gd name="T7" fmla="*/ 395 h 433"/>
                <a:gd name="T8" fmla="*/ 432 w 754"/>
                <a:gd name="T9" fmla="*/ 383 h 433"/>
                <a:gd name="T10" fmla="*/ 435 w 754"/>
                <a:gd name="T11" fmla="*/ 377 h 433"/>
                <a:gd name="T12" fmla="*/ 451 w 754"/>
                <a:gd name="T13" fmla="*/ 424 h 433"/>
                <a:gd name="T14" fmla="*/ 295 w 754"/>
                <a:gd name="T15" fmla="*/ 388 h 433"/>
                <a:gd name="T16" fmla="*/ 304 w 754"/>
                <a:gd name="T17" fmla="*/ 411 h 433"/>
                <a:gd name="T18" fmla="*/ 278 w 754"/>
                <a:gd name="T19" fmla="*/ 367 h 433"/>
                <a:gd name="T20" fmla="*/ 477 w 754"/>
                <a:gd name="T21" fmla="*/ 419 h 433"/>
                <a:gd name="T22" fmla="*/ 237 w 754"/>
                <a:gd name="T23" fmla="*/ 400 h 433"/>
                <a:gd name="T24" fmla="*/ 237 w 754"/>
                <a:gd name="T25" fmla="*/ 406 h 433"/>
                <a:gd name="T26" fmla="*/ 520 w 754"/>
                <a:gd name="T27" fmla="*/ 349 h 433"/>
                <a:gd name="T28" fmla="*/ 551 w 754"/>
                <a:gd name="T29" fmla="*/ 390 h 433"/>
                <a:gd name="T30" fmla="*/ 539 w 754"/>
                <a:gd name="T31" fmla="*/ 391 h 433"/>
                <a:gd name="T32" fmla="*/ 522 w 754"/>
                <a:gd name="T33" fmla="*/ 354 h 433"/>
                <a:gd name="T34" fmla="*/ 187 w 754"/>
                <a:gd name="T35" fmla="*/ 321 h 433"/>
                <a:gd name="T36" fmla="*/ 187 w 754"/>
                <a:gd name="T37" fmla="*/ 321 h 433"/>
                <a:gd name="T38" fmla="*/ 159 w 754"/>
                <a:gd name="T39" fmla="*/ 341 h 433"/>
                <a:gd name="T40" fmla="*/ 138 w 754"/>
                <a:gd name="T41" fmla="*/ 326 h 433"/>
                <a:gd name="T42" fmla="*/ 163 w 754"/>
                <a:gd name="T43" fmla="*/ 349 h 433"/>
                <a:gd name="T44" fmla="*/ 166 w 754"/>
                <a:gd name="T45" fmla="*/ 312 h 433"/>
                <a:gd name="T46" fmla="*/ 157 w 754"/>
                <a:gd name="T47" fmla="*/ 302 h 433"/>
                <a:gd name="T48" fmla="*/ 592 w 754"/>
                <a:gd name="T49" fmla="*/ 352 h 433"/>
                <a:gd name="T50" fmla="*/ 609 w 754"/>
                <a:gd name="T51" fmla="*/ 354 h 433"/>
                <a:gd name="T52" fmla="*/ 601 w 754"/>
                <a:gd name="T53" fmla="*/ 294 h 433"/>
                <a:gd name="T54" fmla="*/ 127 w 754"/>
                <a:gd name="T55" fmla="*/ 267 h 433"/>
                <a:gd name="T56" fmla="*/ 116 w 754"/>
                <a:gd name="T57" fmla="*/ 287 h 433"/>
                <a:gd name="T58" fmla="*/ 672 w 754"/>
                <a:gd name="T59" fmla="*/ 290 h 433"/>
                <a:gd name="T60" fmla="*/ 635 w 754"/>
                <a:gd name="T61" fmla="*/ 256 h 433"/>
                <a:gd name="T62" fmla="*/ 70 w 754"/>
                <a:gd name="T63" fmla="*/ 276 h 433"/>
                <a:gd name="T64" fmla="*/ 105 w 754"/>
                <a:gd name="T65" fmla="*/ 236 h 433"/>
                <a:gd name="T66" fmla="*/ 706 w 754"/>
                <a:gd name="T67" fmla="*/ 241 h 433"/>
                <a:gd name="T68" fmla="*/ 669 w 754"/>
                <a:gd name="T69" fmla="*/ 215 h 433"/>
                <a:gd name="T70" fmla="*/ 42 w 754"/>
                <a:gd name="T71" fmla="*/ 228 h 433"/>
                <a:gd name="T72" fmla="*/ 702 w 754"/>
                <a:gd name="T73" fmla="*/ 183 h 433"/>
                <a:gd name="T74" fmla="*/ 707 w 754"/>
                <a:gd name="T75" fmla="*/ 169 h 433"/>
                <a:gd name="T76" fmla="*/ 729 w 754"/>
                <a:gd name="T77" fmla="*/ 192 h 433"/>
                <a:gd name="T78" fmla="*/ 741 w 754"/>
                <a:gd name="T79" fmla="*/ 156 h 433"/>
                <a:gd name="T80" fmla="*/ 55 w 754"/>
                <a:gd name="T81" fmla="*/ 140 h 433"/>
                <a:gd name="T82" fmla="*/ 711 w 754"/>
                <a:gd name="T83" fmla="*/ 106 h 433"/>
                <a:gd name="T84" fmla="*/ 712 w 754"/>
                <a:gd name="T85" fmla="*/ 142 h 433"/>
                <a:gd name="T86" fmla="*/ 741 w 754"/>
                <a:gd name="T87" fmla="*/ 123 h 433"/>
                <a:gd name="T88" fmla="*/ 735 w 754"/>
                <a:gd name="T89" fmla="*/ 147 h 433"/>
                <a:gd name="T90" fmla="*/ 722 w 754"/>
                <a:gd name="T91" fmla="*/ 115 h 433"/>
                <a:gd name="T92" fmla="*/ 711 w 754"/>
                <a:gd name="T93" fmla="*/ 112 h 433"/>
                <a:gd name="T94" fmla="*/ 6 w 754"/>
                <a:gd name="T95" fmla="*/ 127 h 433"/>
                <a:gd name="T96" fmla="*/ 24 w 754"/>
                <a:gd name="T97" fmla="*/ 136 h 433"/>
                <a:gd name="T98" fmla="*/ 701 w 754"/>
                <a:gd name="T99" fmla="*/ 89 h 433"/>
                <a:gd name="T100" fmla="*/ 10 w 754"/>
                <a:gd name="T101" fmla="*/ 61 h 433"/>
                <a:gd name="T102" fmla="*/ 25 w 754"/>
                <a:gd name="T103" fmla="*/ 90 h 433"/>
                <a:gd name="T104" fmla="*/ 25 w 754"/>
                <a:gd name="T105" fmla="*/ 97 h 433"/>
                <a:gd name="T106" fmla="*/ 702 w 754"/>
                <a:gd name="T107" fmla="*/ 86 h 433"/>
                <a:gd name="T108" fmla="*/ 19 w 754"/>
                <a:gd name="T109" fmla="*/ 3 h 433"/>
                <a:gd name="T110" fmla="*/ 22 w 754"/>
                <a:gd name="T111" fmla="*/ 42 h 433"/>
                <a:gd name="T112" fmla="*/ 45 w 754"/>
                <a:gd name="T113" fmla="*/ 34 h 433"/>
                <a:gd name="T114" fmla="*/ 48 w 754"/>
                <a:gd name="T115" fmla="*/ 9 h 433"/>
                <a:gd name="T116" fmla="*/ 16 w 754"/>
                <a:gd name="T117" fmla="*/ 37 h 433"/>
                <a:gd name="T118" fmla="*/ 20 w 754"/>
                <a:gd name="T119" fmla="*/ 3 h 433"/>
                <a:gd name="T120" fmla="*/ 703 w 754"/>
                <a:gd name="T121" fmla="*/ 4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4" h="433">
                  <a:moveTo>
                    <a:pt x="410" y="382"/>
                  </a:moveTo>
                  <a:cubicBezTo>
                    <a:pt x="370" y="382"/>
                    <a:pt x="370" y="382"/>
                    <a:pt x="370" y="382"/>
                  </a:cubicBezTo>
                  <a:cubicBezTo>
                    <a:pt x="370" y="388"/>
                    <a:pt x="370" y="388"/>
                    <a:pt x="370" y="388"/>
                  </a:cubicBezTo>
                  <a:cubicBezTo>
                    <a:pt x="387" y="388"/>
                    <a:pt x="387" y="388"/>
                    <a:pt x="387" y="388"/>
                  </a:cubicBezTo>
                  <a:cubicBezTo>
                    <a:pt x="388" y="433"/>
                    <a:pt x="388" y="433"/>
                    <a:pt x="388" y="433"/>
                  </a:cubicBezTo>
                  <a:cubicBezTo>
                    <a:pt x="395" y="433"/>
                    <a:pt x="395" y="433"/>
                    <a:pt x="395" y="433"/>
                  </a:cubicBezTo>
                  <a:cubicBezTo>
                    <a:pt x="394" y="388"/>
                    <a:pt x="394" y="388"/>
                    <a:pt x="394" y="388"/>
                  </a:cubicBezTo>
                  <a:cubicBezTo>
                    <a:pt x="411" y="388"/>
                    <a:pt x="411" y="388"/>
                    <a:pt x="411" y="388"/>
                  </a:cubicBezTo>
                  <a:cubicBezTo>
                    <a:pt x="410" y="382"/>
                    <a:pt x="410" y="382"/>
                    <a:pt x="410" y="382"/>
                  </a:cubicBezTo>
                  <a:moveTo>
                    <a:pt x="344" y="427"/>
                  </a:moveTo>
                  <a:cubicBezTo>
                    <a:pt x="344" y="427"/>
                    <a:pt x="343" y="427"/>
                    <a:pt x="342" y="427"/>
                  </a:cubicBezTo>
                  <a:cubicBezTo>
                    <a:pt x="337" y="426"/>
                    <a:pt x="334" y="424"/>
                    <a:pt x="331" y="420"/>
                  </a:cubicBezTo>
                  <a:cubicBezTo>
                    <a:pt x="328" y="416"/>
                    <a:pt x="327" y="412"/>
                    <a:pt x="327" y="405"/>
                  </a:cubicBezTo>
                  <a:cubicBezTo>
                    <a:pt x="328" y="398"/>
                    <a:pt x="330" y="393"/>
                    <a:pt x="334" y="390"/>
                  </a:cubicBezTo>
                  <a:cubicBezTo>
                    <a:pt x="337" y="387"/>
                    <a:pt x="341" y="386"/>
                    <a:pt x="345" y="386"/>
                  </a:cubicBezTo>
                  <a:cubicBezTo>
                    <a:pt x="345" y="386"/>
                    <a:pt x="346" y="386"/>
                    <a:pt x="347" y="386"/>
                  </a:cubicBezTo>
                  <a:cubicBezTo>
                    <a:pt x="350" y="386"/>
                    <a:pt x="353" y="388"/>
                    <a:pt x="355" y="389"/>
                  </a:cubicBezTo>
                  <a:cubicBezTo>
                    <a:pt x="358" y="391"/>
                    <a:pt x="360" y="394"/>
                    <a:pt x="361" y="397"/>
                  </a:cubicBezTo>
                  <a:cubicBezTo>
                    <a:pt x="362" y="400"/>
                    <a:pt x="362" y="404"/>
                    <a:pt x="362" y="408"/>
                  </a:cubicBezTo>
                  <a:cubicBezTo>
                    <a:pt x="361" y="415"/>
                    <a:pt x="359" y="420"/>
                    <a:pt x="355" y="423"/>
                  </a:cubicBezTo>
                  <a:cubicBezTo>
                    <a:pt x="352" y="426"/>
                    <a:pt x="349" y="427"/>
                    <a:pt x="344" y="427"/>
                  </a:cubicBezTo>
                  <a:moveTo>
                    <a:pt x="344" y="380"/>
                  </a:moveTo>
                  <a:cubicBezTo>
                    <a:pt x="338" y="380"/>
                    <a:pt x="333" y="382"/>
                    <a:pt x="329" y="386"/>
                  </a:cubicBezTo>
                  <a:cubicBezTo>
                    <a:pt x="324" y="390"/>
                    <a:pt x="321" y="396"/>
                    <a:pt x="320" y="405"/>
                  </a:cubicBezTo>
                  <a:cubicBezTo>
                    <a:pt x="320" y="409"/>
                    <a:pt x="320" y="413"/>
                    <a:pt x="322" y="418"/>
                  </a:cubicBezTo>
                  <a:cubicBezTo>
                    <a:pt x="323" y="422"/>
                    <a:pt x="326" y="425"/>
                    <a:pt x="329" y="428"/>
                  </a:cubicBezTo>
                  <a:cubicBezTo>
                    <a:pt x="333" y="431"/>
                    <a:pt x="337" y="432"/>
                    <a:pt x="342" y="433"/>
                  </a:cubicBezTo>
                  <a:cubicBezTo>
                    <a:pt x="343" y="433"/>
                    <a:pt x="344" y="433"/>
                    <a:pt x="345" y="433"/>
                  </a:cubicBezTo>
                  <a:cubicBezTo>
                    <a:pt x="348" y="433"/>
                    <a:pt x="351" y="432"/>
                    <a:pt x="354" y="431"/>
                  </a:cubicBezTo>
                  <a:cubicBezTo>
                    <a:pt x="358" y="429"/>
                    <a:pt x="362" y="426"/>
                    <a:pt x="364" y="422"/>
                  </a:cubicBezTo>
                  <a:cubicBezTo>
                    <a:pt x="367" y="419"/>
                    <a:pt x="368" y="414"/>
                    <a:pt x="369" y="409"/>
                  </a:cubicBezTo>
                  <a:cubicBezTo>
                    <a:pt x="369" y="404"/>
                    <a:pt x="369" y="399"/>
                    <a:pt x="367" y="395"/>
                  </a:cubicBezTo>
                  <a:cubicBezTo>
                    <a:pt x="366" y="391"/>
                    <a:pt x="363" y="388"/>
                    <a:pt x="360" y="385"/>
                  </a:cubicBezTo>
                  <a:cubicBezTo>
                    <a:pt x="356" y="382"/>
                    <a:pt x="352" y="381"/>
                    <a:pt x="347" y="380"/>
                  </a:cubicBezTo>
                  <a:cubicBezTo>
                    <a:pt x="346" y="380"/>
                    <a:pt x="345" y="380"/>
                    <a:pt x="344" y="380"/>
                  </a:cubicBezTo>
                  <a:moveTo>
                    <a:pt x="435" y="424"/>
                  </a:moveTo>
                  <a:cubicBezTo>
                    <a:pt x="432" y="424"/>
                    <a:pt x="428" y="422"/>
                    <a:pt x="425" y="420"/>
                  </a:cubicBezTo>
                  <a:cubicBezTo>
                    <a:pt x="421" y="417"/>
                    <a:pt x="419" y="413"/>
                    <a:pt x="418" y="406"/>
                  </a:cubicBezTo>
                  <a:cubicBezTo>
                    <a:pt x="417" y="399"/>
                    <a:pt x="418" y="393"/>
                    <a:pt x="420" y="390"/>
                  </a:cubicBezTo>
                  <a:cubicBezTo>
                    <a:pt x="423" y="386"/>
                    <a:pt x="427" y="383"/>
                    <a:pt x="432" y="383"/>
                  </a:cubicBezTo>
                  <a:cubicBezTo>
                    <a:pt x="433" y="383"/>
                    <a:pt x="434" y="382"/>
                    <a:pt x="435" y="382"/>
                  </a:cubicBezTo>
                  <a:cubicBezTo>
                    <a:pt x="437" y="382"/>
                    <a:pt x="439" y="383"/>
                    <a:pt x="441" y="384"/>
                  </a:cubicBezTo>
                  <a:cubicBezTo>
                    <a:pt x="444" y="385"/>
                    <a:pt x="447" y="387"/>
                    <a:pt x="448" y="390"/>
                  </a:cubicBezTo>
                  <a:cubicBezTo>
                    <a:pt x="450" y="393"/>
                    <a:pt x="452" y="396"/>
                    <a:pt x="452" y="400"/>
                  </a:cubicBezTo>
                  <a:cubicBezTo>
                    <a:pt x="453" y="407"/>
                    <a:pt x="452" y="412"/>
                    <a:pt x="450" y="416"/>
                  </a:cubicBezTo>
                  <a:cubicBezTo>
                    <a:pt x="447" y="420"/>
                    <a:pt x="443" y="422"/>
                    <a:pt x="438" y="423"/>
                  </a:cubicBezTo>
                  <a:cubicBezTo>
                    <a:pt x="437" y="423"/>
                    <a:pt x="436" y="424"/>
                    <a:pt x="435" y="424"/>
                  </a:cubicBezTo>
                  <a:moveTo>
                    <a:pt x="435" y="377"/>
                  </a:moveTo>
                  <a:cubicBezTo>
                    <a:pt x="434" y="377"/>
                    <a:pt x="432" y="377"/>
                    <a:pt x="431" y="377"/>
                  </a:cubicBezTo>
                  <a:cubicBezTo>
                    <a:pt x="424" y="378"/>
                    <a:pt x="418" y="381"/>
                    <a:pt x="415" y="387"/>
                  </a:cubicBezTo>
                  <a:cubicBezTo>
                    <a:pt x="411" y="392"/>
                    <a:pt x="410" y="399"/>
                    <a:pt x="411" y="407"/>
                  </a:cubicBezTo>
                  <a:cubicBezTo>
                    <a:pt x="412" y="412"/>
                    <a:pt x="413" y="416"/>
                    <a:pt x="416" y="420"/>
                  </a:cubicBezTo>
                  <a:cubicBezTo>
                    <a:pt x="419" y="423"/>
                    <a:pt x="422" y="426"/>
                    <a:pt x="426" y="428"/>
                  </a:cubicBezTo>
                  <a:cubicBezTo>
                    <a:pt x="429" y="429"/>
                    <a:pt x="432" y="429"/>
                    <a:pt x="435" y="429"/>
                  </a:cubicBezTo>
                  <a:cubicBezTo>
                    <a:pt x="436" y="429"/>
                    <a:pt x="438" y="429"/>
                    <a:pt x="439" y="429"/>
                  </a:cubicBezTo>
                  <a:cubicBezTo>
                    <a:pt x="444" y="428"/>
                    <a:pt x="447" y="427"/>
                    <a:pt x="451" y="424"/>
                  </a:cubicBezTo>
                  <a:cubicBezTo>
                    <a:pt x="454" y="421"/>
                    <a:pt x="457" y="418"/>
                    <a:pt x="458" y="413"/>
                  </a:cubicBezTo>
                  <a:cubicBezTo>
                    <a:pt x="460" y="409"/>
                    <a:pt x="460" y="404"/>
                    <a:pt x="459" y="399"/>
                  </a:cubicBezTo>
                  <a:cubicBezTo>
                    <a:pt x="458" y="394"/>
                    <a:pt x="457" y="390"/>
                    <a:pt x="454" y="386"/>
                  </a:cubicBezTo>
                  <a:cubicBezTo>
                    <a:pt x="451" y="383"/>
                    <a:pt x="448" y="380"/>
                    <a:pt x="444" y="378"/>
                  </a:cubicBezTo>
                  <a:cubicBezTo>
                    <a:pt x="441" y="377"/>
                    <a:pt x="438" y="377"/>
                    <a:pt x="435" y="377"/>
                  </a:cubicBezTo>
                  <a:moveTo>
                    <a:pt x="304" y="405"/>
                  </a:moveTo>
                  <a:cubicBezTo>
                    <a:pt x="287" y="401"/>
                    <a:pt x="287" y="401"/>
                    <a:pt x="287" y="401"/>
                  </a:cubicBezTo>
                  <a:cubicBezTo>
                    <a:pt x="295" y="388"/>
                    <a:pt x="295" y="388"/>
                    <a:pt x="295" y="388"/>
                  </a:cubicBezTo>
                  <a:cubicBezTo>
                    <a:pt x="297" y="385"/>
                    <a:pt x="299" y="382"/>
                    <a:pt x="300" y="379"/>
                  </a:cubicBezTo>
                  <a:cubicBezTo>
                    <a:pt x="300" y="382"/>
                    <a:pt x="301" y="386"/>
                    <a:pt x="301" y="390"/>
                  </a:cubicBezTo>
                  <a:cubicBezTo>
                    <a:pt x="304" y="405"/>
                    <a:pt x="304" y="405"/>
                    <a:pt x="304" y="405"/>
                  </a:cubicBezTo>
                  <a:moveTo>
                    <a:pt x="298" y="373"/>
                  </a:moveTo>
                  <a:cubicBezTo>
                    <a:pt x="268" y="418"/>
                    <a:pt x="268" y="418"/>
                    <a:pt x="268" y="418"/>
                  </a:cubicBezTo>
                  <a:cubicBezTo>
                    <a:pt x="275" y="420"/>
                    <a:pt x="275" y="420"/>
                    <a:pt x="275" y="420"/>
                  </a:cubicBezTo>
                  <a:cubicBezTo>
                    <a:pt x="284" y="406"/>
                    <a:pt x="284" y="406"/>
                    <a:pt x="284" y="406"/>
                  </a:cubicBezTo>
                  <a:cubicBezTo>
                    <a:pt x="304" y="411"/>
                    <a:pt x="304" y="411"/>
                    <a:pt x="304" y="411"/>
                  </a:cubicBezTo>
                  <a:cubicBezTo>
                    <a:pt x="307" y="427"/>
                    <a:pt x="307" y="427"/>
                    <a:pt x="307" y="427"/>
                  </a:cubicBezTo>
                  <a:cubicBezTo>
                    <a:pt x="314" y="429"/>
                    <a:pt x="314" y="429"/>
                    <a:pt x="314" y="429"/>
                  </a:cubicBezTo>
                  <a:cubicBezTo>
                    <a:pt x="305" y="375"/>
                    <a:pt x="305" y="375"/>
                    <a:pt x="305" y="375"/>
                  </a:cubicBezTo>
                  <a:cubicBezTo>
                    <a:pt x="298" y="373"/>
                    <a:pt x="298" y="373"/>
                    <a:pt x="298" y="373"/>
                  </a:cubicBezTo>
                  <a:moveTo>
                    <a:pt x="272" y="364"/>
                  </a:moveTo>
                  <a:cubicBezTo>
                    <a:pt x="256" y="413"/>
                    <a:pt x="256" y="413"/>
                    <a:pt x="256" y="413"/>
                  </a:cubicBezTo>
                  <a:cubicBezTo>
                    <a:pt x="262" y="415"/>
                    <a:pt x="262" y="415"/>
                    <a:pt x="262" y="415"/>
                  </a:cubicBezTo>
                  <a:cubicBezTo>
                    <a:pt x="278" y="367"/>
                    <a:pt x="278" y="367"/>
                    <a:pt x="278" y="367"/>
                  </a:cubicBezTo>
                  <a:cubicBezTo>
                    <a:pt x="272" y="364"/>
                    <a:pt x="272" y="364"/>
                    <a:pt x="272" y="364"/>
                  </a:cubicBezTo>
                  <a:moveTo>
                    <a:pt x="495" y="361"/>
                  </a:moveTo>
                  <a:cubicBezTo>
                    <a:pt x="489" y="363"/>
                    <a:pt x="489" y="363"/>
                    <a:pt x="489" y="363"/>
                  </a:cubicBezTo>
                  <a:cubicBezTo>
                    <a:pt x="500" y="401"/>
                    <a:pt x="500" y="401"/>
                    <a:pt x="500" y="401"/>
                  </a:cubicBezTo>
                  <a:cubicBezTo>
                    <a:pt x="463" y="370"/>
                    <a:pt x="463" y="370"/>
                    <a:pt x="463" y="370"/>
                  </a:cubicBezTo>
                  <a:cubicBezTo>
                    <a:pt x="457" y="372"/>
                    <a:pt x="457" y="372"/>
                    <a:pt x="457" y="372"/>
                  </a:cubicBezTo>
                  <a:cubicBezTo>
                    <a:pt x="471" y="421"/>
                    <a:pt x="471" y="421"/>
                    <a:pt x="471" y="421"/>
                  </a:cubicBezTo>
                  <a:cubicBezTo>
                    <a:pt x="477" y="419"/>
                    <a:pt x="477" y="419"/>
                    <a:pt x="477" y="419"/>
                  </a:cubicBezTo>
                  <a:cubicBezTo>
                    <a:pt x="466" y="381"/>
                    <a:pt x="466" y="381"/>
                    <a:pt x="466" y="381"/>
                  </a:cubicBezTo>
                  <a:cubicBezTo>
                    <a:pt x="503" y="412"/>
                    <a:pt x="503" y="412"/>
                    <a:pt x="503" y="412"/>
                  </a:cubicBezTo>
                  <a:cubicBezTo>
                    <a:pt x="509" y="410"/>
                    <a:pt x="509" y="410"/>
                    <a:pt x="509" y="410"/>
                  </a:cubicBezTo>
                  <a:cubicBezTo>
                    <a:pt x="495" y="361"/>
                    <a:pt x="495" y="361"/>
                    <a:pt x="495" y="361"/>
                  </a:cubicBezTo>
                  <a:moveTo>
                    <a:pt x="258" y="360"/>
                  </a:moveTo>
                  <a:cubicBezTo>
                    <a:pt x="244" y="392"/>
                    <a:pt x="244" y="392"/>
                    <a:pt x="244" y="392"/>
                  </a:cubicBezTo>
                  <a:cubicBezTo>
                    <a:pt x="243" y="395"/>
                    <a:pt x="242" y="397"/>
                    <a:pt x="241" y="398"/>
                  </a:cubicBezTo>
                  <a:cubicBezTo>
                    <a:pt x="240" y="399"/>
                    <a:pt x="239" y="399"/>
                    <a:pt x="237" y="400"/>
                  </a:cubicBezTo>
                  <a:cubicBezTo>
                    <a:pt x="237" y="400"/>
                    <a:pt x="237" y="400"/>
                    <a:pt x="236" y="400"/>
                  </a:cubicBezTo>
                  <a:cubicBezTo>
                    <a:pt x="235" y="400"/>
                    <a:pt x="234" y="399"/>
                    <a:pt x="233" y="399"/>
                  </a:cubicBezTo>
                  <a:cubicBezTo>
                    <a:pt x="231" y="398"/>
                    <a:pt x="229" y="397"/>
                    <a:pt x="229" y="395"/>
                  </a:cubicBezTo>
                  <a:cubicBezTo>
                    <a:pt x="228" y="393"/>
                    <a:pt x="229" y="390"/>
                    <a:pt x="230" y="387"/>
                  </a:cubicBezTo>
                  <a:cubicBezTo>
                    <a:pt x="224" y="385"/>
                    <a:pt x="224" y="385"/>
                    <a:pt x="224" y="385"/>
                  </a:cubicBezTo>
                  <a:cubicBezTo>
                    <a:pt x="222" y="390"/>
                    <a:pt x="221" y="394"/>
                    <a:pt x="223" y="397"/>
                  </a:cubicBezTo>
                  <a:cubicBezTo>
                    <a:pt x="224" y="400"/>
                    <a:pt x="226" y="403"/>
                    <a:pt x="231" y="404"/>
                  </a:cubicBezTo>
                  <a:cubicBezTo>
                    <a:pt x="233" y="405"/>
                    <a:pt x="235" y="406"/>
                    <a:pt x="237" y="406"/>
                  </a:cubicBezTo>
                  <a:cubicBezTo>
                    <a:pt x="238" y="406"/>
                    <a:pt x="238" y="406"/>
                    <a:pt x="239" y="406"/>
                  </a:cubicBezTo>
                  <a:cubicBezTo>
                    <a:pt x="241" y="406"/>
                    <a:pt x="243" y="405"/>
                    <a:pt x="245" y="403"/>
                  </a:cubicBezTo>
                  <a:cubicBezTo>
                    <a:pt x="247" y="401"/>
                    <a:pt x="249" y="398"/>
                    <a:pt x="250" y="394"/>
                  </a:cubicBezTo>
                  <a:cubicBezTo>
                    <a:pt x="264" y="362"/>
                    <a:pt x="264" y="362"/>
                    <a:pt x="264" y="362"/>
                  </a:cubicBezTo>
                  <a:cubicBezTo>
                    <a:pt x="258" y="360"/>
                    <a:pt x="258" y="360"/>
                    <a:pt x="258" y="360"/>
                  </a:cubicBezTo>
                  <a:moveTo>
                    <a:pt x="531" y="346"/>
                  </a:moveTo>
                  <a:cubicBezTo>
                    <a:pt x="530" y="346"/>
                    <a:pt x="530" y="346"/>
                    <a:pt x="529" y="346"/>
                  </a:cubicBezTo>
                  <a:cubicBezTo>
                    <a:pt x="526" y="346"/>
                    <a:pt x="523" y="347"/>
                    <a:pt x="520" y="349"/>
                  </a:cubicBezTo>
                  <a:cubicBezTo>
                    <a:pt x="515" y="351"/>
                    <a:pt x="511" y="354"/>
                    <a:pt x="509" y="357"/>
                  </a:cubicBezTo>
                  <a:cubicBezTo>
                    <a:pt x="506" y="361"/>
                    <a:pt x="505" y="365"/>
                    <a:pt x="505" y="370"/>
                  </a:cubicBezTo>
                  <a:cubicBezTo>
                    <a:pt x="505" y="374"/>
                    <a:pt x="506" y="379"/>
                    <a:pt x="508" y="383"/>
                  </a:cubicBezTo>
                  <a:cubicBezTo>
                    <a:pt x="510" y="388"/>
                    <a:pt x="513" y="392"/>
                    <a:pt x="516" y="394"/>
                  </a:cubicBezTo>
                  <a:cubicBezTo>
                    <a:pt x="520" y="397"/>
                    <a:pt x="524" y="399"/>
                    <a:pt x="529" y="399"/>
                  </a:cubicBezTo>
                  <a:cubicBezTo>
                    <a:pt x="529" y="399"/>
                    <a:pt x="529" y="399"/>
                    <a:pt x="530" y="399"/>
                  </a:cubicBezTo>
                  <a:cubicBezTo>
                    <a:pt x="534" y="399"/>
                    <a:pt x="538" y="398"/>
                    <a:pt x="542" y="396"/>
                  </a:cubicBezTo>
                  <a:cubicBezTo>
                    <a:pt x="546" y="394"/>
                    <a:pt x="549" y="392"/>
                    <a:pt x="551" y="390"/>
                  </a:cubicBezTo>
                  <a:cubicBezTo>
                    <a:pt x="554" y="387"/>
                    <a:pt x="556" y="384"/>
                    <a:pt x="558" y="380"/>
                  </a:cubicBezTo>
                  <a:cubicBezTo>
                    <a:pt x="550" y="363"/>
                    <a:pt x="550" y="363"/>
                    <a:pt x="550" y="363"/>
                  </a:cubicBezTo>
                  <a:cubicBezTo>
                    <a:pt x="531" y="372"/>
                    <a:pt x="531" y="372"/>
                    <a:pt x="531" y="372"/>
                  </a:cubicBezTo>
                  <a:cubicBezTo>
                    <a:pt x="533" y="377"/>
                    <a:pt x="533" y="377"/>
                    <a:pt x="533" y="377"/>
                  </a:cubicBezTo>
                  <a:cubicBezTo>
                    <a:pt x="547" y="371"/>
                    <a:pt x="547" y="371"/>
                    <a:pt x="547" y="371"/>
                  </a:cubicBezTo>
                  <a:cubicBezTo>
                    <a:pt x="551" y="380"/>
                    <a:pt x="551" y="380"/>
                    <a:pt x="551" y="380"/>
                  </a:cubicBezTo>
                  <a:cubicBezTo>
                    <a:pt x="550" y="381"/>
                    <a:pt x="548" y="383"/>
                    <a:pt x="546" y="385"/>
                  </a:cubicBezTo>
                  <a:cubicBezTo>
                    <a:pt x="544" y="388"/>
                    <a:pt x="542" y="389"/>
                    <a:pt x="539" y="391"/>
                  </a:cubicBezTo>
                  <a:cubicBezTo>
                    <a:pt x="537" y="392"/>
                    <a:pt x="534" y="393"/>
                    <a:pt x="530" y="393"/>
                  </a:cubicBezTo>
                  <a:cubicBezTo>
                    <a:pt x="530" y="393"/>
                    <a:pt x="530" y="393"/>
                    <a:pt x="530" y="393"/>
                  </a:cubicBezTo>
                  <a:cubicBezTo>
                    <a:pt x="527" y="393"/>
                    <a:pt x="524" y="391"/>
                    <a:pt x="521" y="389"/>
                  </a:cubicBezTo>
                  <a:cubicBezTo>
                    <a:pt x="518" y="387"/>
                    <a:pt x="516" y="384"/>
                    <a:pt x="514" y="380"/>
                  </a:cubicBezTo>
                  <a:cubicBezTo>
                    <a:pt x="512" y="377"/>
                    <a:pt x="511" y="373"/>
                    <a:pt x="511" y="370"/>
                  </a:cubicBezTo>
                  <a:cubicBezTo>
                    <a:pt x="511" y="368"/>
                    <a:pt x="511" y="366"/>
                    <a:pt x="512" y="364"/>
                  </a:cubicBezTo>
                  <a:cubicBezTo>
                    <a:pt x="513" y="362"/>
                    <a:pt x="514" y="360"/>
                    <a:pt x="515" y="358"/>
                  </a:cubicBezTo>
                  <a:cubicBezTo>
                    <a:pt x="517" y="357"/>
                    <a:pt x="519" y="355"/>
                    <a:pt x="522" y="354"/>
                  </a:cubicBezTo>
                  <a:cubicBezTo>
                    <a:pt x="524" y="353"/>
                    <a:pt x="527" y="352"/>
                    <a:pt x="529" y="352"/>
                  </a:cubicBezTo>
                  <a:cubicBezTo>
                    <a:pt x="529" y="352"/>
                    <a:pt x="529" y="352"/>
                    <a:pt x="530" y="352"/>
                  </a:cubicBezTo>
                  <a:cubicBezTo>
                    <a:pt x="532" y="352"/>
                    <a:pt x="533" y="352"/>
                    <a:pt x="535" y="353"/>
                  </a:cubicBezTo>
                  <a:cubicBezTo>
                    <a:pt x="536" y="354"/>
                    <a:pt x="538" y="355"/>
                    <a:pt x="540" y="357"/>
                  </a:cubicBezTo>
                  <a:cubicBezTo>
                    <a:pt x="545" y="353"/>
                    <a:pt x="545" y="353"/>
                    <a:pt x="545" y="353"/>
                  </a:cubicBezTo>
                  <a:cubicBezTo>
                    <a:pt x="543" y="351"/>
                    <a:pt x="540" y="349"/>
                    <a:pt x="538" y="347"/>
                  </a:cubicBezTo>
                  <a:cubicBezTo>
                    <a:pt x="536" y="346"/>
                    <a:pt x="533" y="346"/>
                    <a:pt x="531" y="346"/>
                  </a:cubicBezTo>
                  <a:moveTo>
                    <a:pt x="187" y="321"/>
                  </a:moveTo>
                  <a:cubicBezTo>
                    <a:pt x="184" y="327"/>
                    <a:pt x="184" y="327"/>
                    <a:pt x="184" y="327"/>
                  </a:cubicBezTo>
                  <a:cubicBezTo>
                    <a:pt x="196" y="334"/>
                    <a:pt x="196" y="334"/>
                    <a:pt x="196" y="334"/>
                  </a:cubicBezTo>
                  <a:cubicBezTo>
                    <a:pt x="172" y="372"/>
                    <a:pt x="172" y="372"/>
                    <a:pt x="172" y="372"/>
                  </a:cubicBezTo>
                  <a:cubicBezTo>
                    <a:pt x="178" y="376"/>
                    <a:pt x="178" y="376"/>
                    <a:pt x="178" y="376"/>
                  </a:cubicBezTo>
                  <a:cubicBezTo>
                    <a:pt x="202" y="338"/>
                    <a:pt x="202" y="338"/>
                    <a:pt x="202" y="338"/>
                  </a:cubicBezTo>
                  <a:cubicBezTo>
                    <a:pt x="216" y="347"/>
                    <a:pt x="216" y="347"/>
                    <a:pt x="216" y="347"/>
                  </a:cubicBezTo>
                  <a:cubicBezTo>
                    <a:pt x="219" y="342"/>
                    <a:pt x="219" y="342"/>
                    <a:pt x="219" y="342"/>
                  </a:cubicBezTo>
                  <a:cubicBezTo>
                    <a:pt x="187" y="321"/>
                    <a:pt x="187" y="321"/>
                    <a:pt x="187" y="321"/>
                  </a:cubicBezTo>
                  <a:moveTo>
                    <a:pt x="157" y="302"/>
                  </a:moveTo>
                  <a:cubicBezTo>
                    <a:pt x="156" y="302"/>
                    <a:pt x="155" y="302"/>
                    <a:pt x="153" y="303"/>
                  </a:cubicBezTo>
                  <a:cubicBezTo>
                    <a:pt x="151" y="303"/>
                    <a:pt x="149" y="305"/>
                    <a:pt x="147" y="307"/>
                  </a:cubicBezTo>
                  <a:cubicBezTo>
                    <a:pt x="146" y="309"/>
                    <a:pt x="145" y="311"/>
                    <a:pt x="145" y="313"/>
                  </a:cubicBezTo>
                  <a:cubicBezTo>
                    <a:pt x="144" y="315"/>
                    <a:pt x="145" y="317"/>
                    <a:pt x="146" y="320"/>
                  </a:cubicBezTo>
                  <a:cubicBezTo>
                    <a:pt x="147" y="322"/>
                    <a:pt x="149" y="325"/>
                    <a:pt x="151" y="329"/>
                  </a:cubicBezTo>
                  <a:cubicBezTo>
                    <a:pt x="154" y="332"/>
                    <a:pt x="156" y="335"/>
                    <a:pt x="157" y="336"/>
                  </a:cubicBezTo>
                  <a:cubicBezTo>
                    <a:pt x="158" y="338"/>
                    <a:pt x="159" y="340"/>
                    <a:pt x="159" y="341"/>
                  </a:cubicBezTo>
                  <a:cubicBezTo>
                    <a:pt x="159" y="343"/>
                    <a:pt x="158" y="344"/>
                    <a:pt x="157" y="345"/>
                  </a:cubicBezTo>
                  <a:cubicBezTo>
                    <a:pt x="156" y="347"/>
                    <a:pt x="155" y="347"/>
                    <a:pt x="153" y="348"/>
                  </a:cubicBezTo>
                  <a:cubicBezTo>
                    <a:pt x="153" y="348"/>
                    <a:pt x="152" y="348"/>
                    <a:pt x="151" y="348"/>
                  </a:cubicBezTo>
                  <a:cubicBezTo>
                    <a:pt x="150" y="348"/>
                    <a:pt x="149" y="348"/>
                    <a:pt x="148" y="348"/>
                  </a:cubicBezTo>
                  <a:cubicBezTo>
                    <a:pt x="146" y="347"/>
                    <a:pt x="144" y="346"/>
                    <a:pt x="142" y="344"/>
                  </a:cubicBezTo>
                  <a:cubicBezTo>
                    <a:pt x="140" y="342"/>
                    <a:pt x="138" y="340"/>
                    <a:pt x="137" y="338"/>
                  </a:cubicBezTo>
                  <a:cubicBezTo>
                    <a:pt x="136" y="336"/>
                    <a:pt x="135" y="334"/>
                    <a:pt x="135" y="332"/>
                  </a:cubicBezTo>
                  <a:cubicBezTo>
                    <a:pt x="135" y="330"/>
                    <a:pt x="136" y="328"/>
                    <a:pt x="138" y="326"/>
                  </a:cubicBezTo>
                  <a:cubicBezTo>
                    <a:pt x="132" y="322"/>
                    <a:pt x="132" y="322"/>
                    <a:pt x="132" y="322"/>
                  </a:cubicBezTo>
                  <a:cubicBezTo>
                    <a:pt x="130" y="325"/>
                    <a:pt x="129" y="328"/>
                    <a:pt x="129" y="331"/>
                  </a:cubicBezTo>
                  <a:cubicBezTo>
                    <a:pt x="128" y="334"/>
                    <a:pt x="129" y="337"/>
                    <a:pt x="131" y="340"/>
                  </a:cubicBezTo>
                  <a:cubicBezTo>
                    <a:pt x="132" y="343"/>
                    <a:pt x="135" y="346"/>
                    <a:pt x="138" y="349"/>
                  </a:cubicBezTo>
                  <a:cubicBezTo>
                    <a:pt x="141" y="351"/>
                    <a:pt x="144" y="353"/>
                    <a:pt x="147" y="354"/>
                  </a:cubicBezTo>
                  <a:cubicBezTo>
                    <a:pt x="149" y="354"/>
                    <a:pt x="150" y="354"/>
                    <a:pt x="151" y="354"/>
                  </a:cubicBezTo>
                  <a:cubicBezTo>
                    <a:pt x="153" y="354"/>
                    <a:pt x="154" y="354"/>
                    <a:pt x="156" y="354"/>
                  </a:cubicBezTo>
                  <a:cubicBezTo>
                    <a:pt x="159" y="353"/>
                    <a:pt x="161" y="351"/>
                    <a:pt x="163" y="349"/>
                  </a:cubicBezTo>
                  <a:cubicBezTo>
                    <a:pt x="164" y="347"/>
                    <a:pt x="165" y="345"/>
                    <a:pt x="165" y="342"/>
                  </a:cubicBezTo>
                  <a:cubicBezTo>
                    <a:pt x="166" y="340"/>
                    <a:pt x="165" y="337"/>
                    <a:pt x="164" y="334"/>
                  </a:cubicBezTo>
                  <a:cubicBezTo>
                    <a:pt x="163" y="332"/>
                    <a:pt x="160" y="329"/>
                    <a:pt x="157" y="324"/>
                  </a:cubicBezTo>
                  <a:cubicBezTo>
                    <a:pt x="153" y="320"/>
                    <a:pt x="151" y="317"/>
                    <a:pt x="151" y="315"/>
                  </a:cubicBezTo>
                  <a:cubicBezTo>
                    <a:pt x="151" y="313"/>
                    <a:pt x="151" y="312"/>
                    <a:pt x="152" y="310"/>
                  </a:cubicBezTo>
                  <a:cubicBezTo>
                    <a:pt x="154" y="309"/>
                    <a:pt x="156" y="308"/>
                    <a:pt x="158" y="308"/>
                  </a:cubicBezTo>
                  <a:cubicBezTo>
                    <a:pt x="158" y="308"/>
                    <a:pt x="158" y="308"/>
                    <a:pt x="158" y="308"/>
                  </a:cubicBezTo>
                  <a:cubicBezTo>
                    <a:pt x="160" y="308"/>
                    <a:pt x="163" y="309"/>
                    <a:pt x="166" y="312"/>
                  </a:cubicBezTo>
                  <a:cubicBezTo>
                    <a:pt x="169" y="314"/>
                    <a:pt x="171" y="317"/>
                    <a:pt x="172" y="319"/>
                  </a:cubicBezTo>
                  <a:cubicBezTo>
                    <a:pt x="172" y="322"/>
                    <a:pt x="172" y="324"/>
                    <a:pt x="170" y="327"/>
                  </a:cubicBezTo>
                  <a:cubicBezTo>
                    <a:pt x="175" y="331"/>
                    <a:pt x="175" y="331"/>
                    <a:pt x="175" y="331"/>
                  </a:cubicBezTo>
                  <a:cubicBezTo>
                    <a:pt x="177" y="328"/>
                    <a:pt x="178" y="326"/>
                    <a:pt x="178" y="323"/>
                  </a:cubicBezTo>
                  <a:cubicBezTo>
                    <a:pt x="179" y="320"/>
                    <a:pt x="178" y="317"/>
                    <a:pt x="177" y="315"/>
                  </a:cubicBezTo>
                  <a:cubicBezTo>
                    <a:pt x="175" y="312"/>
                    <a:pt x="173" y="309"/>
                    <a:pt x="170" y="307"/>
                  </a:cubicBezTo>
                  <a:cubicBezTo>
                    <a:pt x="167" y="305"/>
                    <a:pt x="164" y="303"/>
                    <a:pt x="162" y="303"/>
                  </a:cubicBezTo>
                  <a:cubicBezTo>
                    <a:pt x="160" y="302"/>
                    <a:pt x="159" y="302"/>
                    <a:pt x="157" y="302"/>
                  </a:cubicBezTo>
                  <a:moveTo>
                    <a:pt x="593" y="301"/>
                  </a:moveTo>
                  <a:cubicBezTo>
                    <a:pt x="588" y="305"/>
                    <a:pt x="588" y="305"/>
                    <a:pt x="588" y="305"/>
                  </a:cubicBezTo>
                  <a:cubicBezTo>
                    <a:pt x="606" y="329"/>
                    <a:pt x="606" y="329"/>
                    <a:pt x="606" y="329"/>
                  </a:cubicBezTo>
                  <a:cubicBezTo>
                    <a:pt x="610" y="334"/>
                    <a:pt x="611" y="338"/>
                    <a:pt x="611" y="341"/>
                  </a:cubicBezTo>
                  <a:cubicBezTo>
                    <a:pt x="611" y="344"/>
                    <a:pt x="609" y="347"/>
                    <a:pt x="605" y="350"/>
                  </a:cubicBezTo>
                  <a:cubicBezTo>
                    <a:pt x="602" y="352"/>
                    <a:pt x="600" y="353"/>
                    <a:pt x="598" y="353"/>
                  </a:cubicBezTo>
                  <a:cubicBezTo>
                    <a:pt x="597" y="353"/>
                    <a:pt x="597" y="353"/>
                    <a:pt x="596" y="353"/>
                  </a:cubicBezTo>
                  <a:cubicBezTo>
                    <a:pt x="595" y="353"/>
                    <a:pt x="593" y="352"/>
                    <a:pt x="592" y="352"/>
                  </a:cubicBezTo>
                  <a:cubicBezTo>
                    <a:pt x="590" y="350"/>
                    <a:pt x="587" y="348"/>
                    <a:pt x="585" y="345"/>
                  </a:cubicBezTo>
                  <a:cubicBezTo>
                    <a:pt x="567" y="321"/>
                    <a:pt x="567" y="321"/>
                    <a:pt x="567" y="321"/>
                  </a:cubicBezTo>
                  <a:cubicBezTo>
                    <a:pt x="562" y="325"/>
                    <a:pt x="562" y="325"/>
                    <a:pt x="562" y="325"/>
                  </a:cubicBezTo>
                  <a:cubicBezTo>
                    <a:pt x="579" y="349"/>
                    <a:pt x="579" y="349"/>
                    <a:pt x="579" y="349"/>
                  </a:cubicBezTo>
                  <a:cubicBezTo>
                    <a:pt x="583" y="353"/>
                    <a:pt x="586" y="356"/>
                    <a:pt x="589" y="358"/>
                  </a:cubicBezTo>
                  <a:cubicBezTo>
                    <a:pt x="591" y="359"/>
                    <a:pt x="593" y="360"/>
                    <a:pt x="596" y="360"/>
                  </a:cubicBezTo>
                  <a:cubicBezTo>
                    <a:pt x="596" y="360"/>
                    <a:pt x="597" y="359"/>
                    <a:pt x="598" y="359"/>
                  </a:cubicBezTo>
                  <a:cubicBezTo>
                    <a:pt x="601" y="359"/>
                    <a:pt x="605" y="357"/>
                    <a:pt x="609" y="354"/>
                  </a:cubicBezTo>
                  <a:cubicBezTo>
                    <a:pt x="613" y="351"/>
                    <a:pt x="615" y="348"/>
                    <a:pt x="617" y="345"/>
                  </a:cubicBezTo>
                  <a:cubicBezTo>
                    <a:pt x="618" y="342"/>
                    <a:pt x="618" y="338"/>
                    <a:pt x="617" y="335"/>
                  </a:cubicBezTo>
                  <a:cubicBezTo>
                    <a:pt x="616" y="332"/>
                    <a:pt x="614" y="329"/>
                    <a:pt x="611" y="324"/>
                  </a:cubicBezTo>
                  <a:cubicBezTo>
                    <a:pt x="593" y="301"/>
                    <a:pt x="593" y="301"/>
                    <a:pt x="593" y="301"/>
                  </a:cubicBezTo>
                  <a:moveTo>
                    <a:pt x="624" y="270"/>
                  </a:moveTo>
                  <a:cubicBezTo>
                    <a:pt x="619" y="274"/>
                    <a:pt x="619" y="274"/>
                    <a:pt x="619" y="274"/>
                  </a:cubicBezTo>
                  <a:cubicBezTo>
                    <a:pt x="648" y="302"/>
                    <a:pt x="648" y="302"/>
                    <a:pt x="648" y="302"/>
                  </a:cubicBezTo>
                  <a:cubicBezTo>
                    <a:pt x="601" y="294"/>
                    <a:pt x="601" y="294"/>
                    <a:pt x="601" y="294"/>
                  </a:cubicBezTo>
                  <a:cubicBezTo>
                    <a:pt x="596" y="299"/>
                    <a:pt x="596" y="299"/>
                    <a:pt x="596" y="299"/>
                  </a:cubicBezTo>
                  <a:cubicBezTo>
                    <a:pt x="633" y="334"/>
                    <a:pt x="633" y="334"/>
                    <a:pt x="633" y="334"/>
                  </a:cubicBezTo>
                  <a:cubicBezTo>
                    <a:pt x="637" y="329"/>
                    <a:pt x="637" y="329"/>
                    <a:pt x="637" y="329"/>
                  </a:cubicBezTo>
                  <a:cubicBezTo>
                    <a:pt x="608" y="302"/>
                    <a:pt x="608" y="302"/>
                    <a:pt x="608" y="302"/>
                  </a:cubicBezTo>
                  <a:cubicBezTo>
                    <a:pt x="656" y="310"/>
                    <a:pt x="656" y="310"/>
                    <a:pt x="656" y="310"/>
                  </a:cubicBezTo>
                  <a:cubicBezTo>
                    <a:pt x="660" y="305"/>
                    <a:pt x="660" y="305"/>
                    <a:pt x="660" y="305"/>
                  </a:cubicBezTo>
                  <a:cubicBezTo>
                    <a:pt x="624" y="270"/>
                    <a:pt x="624" y="270"/>
                    <a:pt x="624" y="270"/>
                  </a:cubicBezTo>
                  <a:moveTo>
                    <a:pt x="127" y="267"/>
                  </a:moveTo>
                  <a:cubicBezTo>
                    <a:pt x="91" y="302"/>
                    <a:pt x="91" y="302"/>
                    <a:pt x="91" y="302"/>
                  </a:cubicBezTo>
                  <a:cubicBezTo>
                    <a:pt x="117" y="330"/>
                    <a:pt x="117" y="330"/>
                    <a:pt x="117" y="330"/>
                  </a:cubicBezTo>
                  <a:cubicBezTo>
                    <a:pt x="121" y="325"/>
                    <a:pt x="121" y="325"/>
                    <a:pt x="121" y="325"/>
                  </a:cubicBezTo>
                  <a:cubicBezTo>
                    <a:pt x="100" y="303"/>
                    <a:pt x="100" y="303"/>
                    <a:pt x="100" y="303"/>
                  </a:cubicBezTo>
                  <a:cubicBezTo>
                    <a:pt x="112" y="291"/>
                    <a:pt x="112" y="291"/>
                    <a:pt x="112" y="291"/>
                  </a:cubicBezTo>
                  <a:cubicBezTo>
                    <a:pt x="132" y="311"/>
                    <a:pt x="132" y="311"/>
                    <a:pt x="132" y="311"/>
                  </a:cubicBezTo>
                  <a:cubicBezTo>
                    <a:pt x="136" y="307"/>
                    <a:pt x="136" y="307"/>
                    <a:pt x="136" y="307"/>
                  </a:cubicBezTo>
                  <a:cubicBezTo>
                    <a:pt x="116" y="287"/>
                    <a:pt x="116" y="287"/>
                    <a:pt x="116" y="287"/>
                  </a:cubicBezTo>
                  <a:cubicBezTo>
                    <a:pt x="128" y="276"/>
                    <a:pt x="128" y="276"/>
                    <a:pt x="128" y="276"/>
                  </a:cubicBezTo>
                  <a:cubicBezTo>
                    <a:pt x="149" y="297"/>
                    <a:pt x="149" y="297"/>
                    <a:pt x="149" y="297"/>
                  </a:cubicBezTo>
                  <a:cubicBezTo>
                    <a:pt x="153" y="293"/>
                    <a:pt x="153" y="293"/>
                    <a:pt x="153" y="293"/>
                  </a:cubicBezTo>
                  <a:cubicBezTo>
                    <a:pt x="127" y="267"/>
                    <a:pt x="127" y="267"/>
                    <a:pt x="127" y="267"/>
                  </a:cubicBezTo>
                  <a:moveTo>
                    <a:pt x="633" y="258"/>
                  </a:moveTo>
                  <a:cubicBezTo>
                    <a:pt x="628" y="263"/>
                    <a:pt x="628" y="263"/>
                    <a:pt x="628" y="263"/>
                  </a:cubicBezTo>
                  <a:cubicBezTo>
                    <a:pt x="668" y="295"/>
                    <a:pt x="668" y="295"/>
                    <a:pt x="668" y="295"/>
                  </a:cubicBezTo>
                  <a:cubicBezTo>
                    <a:pt x="672" y="290"/>
                    <a:pt x="672" y="290"/>
                    <a:pt x="672" y="290"/>
                  </a:cubicBezTo>
                  <a:cubicBezTo>
                    <a:pt x="633" y="258"/>
                    <a:pt x="633" y="258"/>
                    <a:pt x="633" y="258"/>
                  </a:cubicBezTo>
                  <a:moveTo>
                    <a:pt x="660" y="220"/>
                  </a:moveTo>
                  <a:cubicBezTo>
                    <a:pt x="656" y="226"/>
                    <a:pt x="656" y="226"/>
                    <a:pt x="656" y="226"/>
                  </a:cubicBezTo>
                  <a:cubicBezTo>
                    <a:pt x="680" y="256"/>
                    <a:pt x="680" y="256"/>
                    <a:pt x="680" y="256"/>
                  </a:cubicBezTo>
                  <a:cubicBezTo>
                    <a:pt x="682" y="258"/>
                    <a:pt x="684" y="261"/>
                    <a:pt x="685" y="263"/>
                  </a:cubicBezTo>
                  <a:cubicBezTo>
                    <a:pt x="683" y="262"/>
                    <a:pt x="680" y="261"/>
                    <a:pt x="677" y="260"/>
                  </a:cubicBezTo>
                  <a:cubicBezTo>
                    <a:pt x="639" y="250"/>
                    <a:pt x="639" y="250"/>
                    <a:pt x="639" y="250"/>
                  </a:cubicBezTo>
                  <a:cubicBezTo>
                    <a:pt x="635" y="256"/>
                    <a:pt x="635" y="256"/>
                    <a:pt x="635" y="256"/>
                  </a:cubicBezTo>
                  <a:cubicBezTo>
                    <a:pt x="688" y="269"/>
                    <a:pt x="688" y="269"/>
                    <a:pt x="688" y="269"/>
                  </a:cubicBezTo>
                  <a:cubicBezTo>
                    <a:pt x="692" y="263"/>
                    <a:pt x="692" y="263"/>
                    <a:pt x="692" y="263"/>
                  </a:cubicBezTo>
                  <a:cubicBezTo>
                    <a:pt x="660" y="220"/>
                    <a:pt x="660" y="220"/>
                    <a:pt x="660" y="220"/>
                  </a:cubicBezTo>
                  <a:moveTo>
                    <a:pt x="91" y="216"/>
                  </a:moveTo>
                  <a:cubicBezTo>
                    <a:pt x="57" y="255"/>
                    <a:pt x="57" y="255"/>
                    <a:pt x="57" y="255"/>
                  </a:cubicBezTo>
                  <a:cubicBezTo>
                    <a:pt x="60" y="261"/>
                    <a:pt x="60" y="261"/>
                    <a:pt x="60" y="261"/>
                  </a:cubicBezTo>
                  <a:cubicBezTo>
                    <a:pt x="74" y="255"/>
                    <a:pt x="88" y="248"/>
                    <a:pt x="102" y="243"/>
                  </a:cubicBezTo>
                  <a:cubicBezTo>
                    <a:pt x="93" y="253"/>
                    <a:pt x="80" y="264"/>
                    <a:pt x="70" y="276"/>
                  </a:cubicBezTo>
                  <a:cubicBezTo>
                    <a:pt x="74" y="281"/>
                    <a:pt x="74" y="281"/>
                    <a:pt x="74" y="281"/>
                  </a:cubicBezTo>
                  <a:cubicBezTo>
                    <a:pt x="124" y="264"/>
                    <a:pt x="124" y="264"/>
                    <a:pt x="124" y="264"/>
                  </a:cubicBezTo>
                  <a:cubicBezTo>
                    <a:pt x="120" y="259"/>
                    <a:pt x="120" y="259"/>
                    <a:pt x="120" y="259"/>
                  </a:cubicBezTo>
                  <a:cubicBezTo>
                    <a:pt x="89" y="270"/>
                    <a:pt x="89" y="270"/>
                    <a:pt x="89" y="270"/>
                  </a:cubicBezTo>
                  <a:cubicBezTo>
                    <a:pt x="85" y="272"/>
                    <a:pt x="81" y="273"/>
                    <a:pt x="78" y="274"/>
                  </a:cubicBezTo>
                  <a:cubicBezTo>
                    <a:pt x="82" y="271"/>
                    <a:pt x="87" y="266"/>
                    <a:pt x="91" y="261"/>
                  </a:cubicBezTo>
                  <a:cubicBezTo>
                    <a:pt x="110" y="243"/>
                    <a:pt x="110" y="243"/>
                    <a:pt x="110" y="243"/>
                  </a:cubicBezTo>
                  <a:cubicBezTo>
                    <a:pt x="105" y="236"/>
                    <a:pt x="105" y="236"/>
                    <a:pt x="105" y="236"/>
                  </a:cubicBezTo>
                  <a:cubicBezTo>
                    <a:pt x="73" y="251"/>
                    <a:pt x="73" y="251"/>
                    <a:pt x="73" y="251"/>
                  </a:cubicBezTo>
                  <a:cubicBezTo>
                    <a:pt x="73" y="251"/>
                    <a:pt x="70" y="252"/>
                    <a:pt x="64" y="254"/>
                  </a:cubicBezTo>
                  <a:cubicBezTo>
                    <a:pt x="67" y="251"/>
                    <a:pt x="69" y="249"/>
                    <a:pt x="72" y="246"/>
                  </a:cubicBezTo>
                  <a:cubicBezTo>
                    <a:pt x="95" y="221"/>
                    <a:pt x="95" y="221"/>
                    <a:pt x="95" y="221"/>
                  </a:cubicBezTo>
                  <a:cubicBezTo>
                    <a:pt x="91" y="216"/>
                    <a:pt x="91" y="216"/>
                    <a:pt x="91" y="216"/>
                  </a:cubicBezTo>
                  <a:moveTo>
                    <a:pt x="677" y="185"/>
                  </a:moveTo>
                  <a:cubicBezTo>
                    <a:pt x="661" y="218"/>
                    <a:pt x="661" y="218"/>
                    <a:pt x="661" y="218"/>
                  </a:cubicBezTo>
                  <a:cubicBezTo>
                    <a:pt x="706" y="241"/>
                    <a:pt x="706" y="241"/>
                    <a:pt x="706" y="241"/>
                  </a:cubicBezTo>
                  <a:cubicBezTo>
                    <a:pt x="723" y="207"/>
                    <a:pt x="723" y="207"/>
                    <a:pt x="723" y="207"/>
                  </a:cubicBezTo>
                  <a:cubicBezTo>
                    <a:pt x="718" y="204"/>
                    <a:pt x="718" y="204"/>
                    <a:pt x="718" y="204"/>
                  </a:cubicBezTo>
                  <a:cubicBezTo>
                    <a:pt x="704" y="232"/>
                    <a:pt x="704" y="232"/>
                    <a:pt x="704" y="232"/>
                  </a:cubicBezTo>
                  <a:cubicBezTo>
                    <a:pt x="688" y="224"/>
                    <a:pt x="688" y="224"/>
                    <a:pt x="688" y="224"/>
                  </a:cubicBezTo>
                  <a:cubicBezTo>
                    <a:pt x="701" y="199"/>
                    <a:pt x="701" y="199"/>
                    <a:pt x="701" y="199"/>
                  </a:cubicBezTo>
                  <a:cubicBezTo>
                    <a:pt x="696" y="196"/>
                    <a:pt x="696" y="196"/>
                    <a:pt x="696" y="196"/>
                  </a:cubicBezTo>
                  <a:cubicBezTo>
                    <a:pt x="683" y="222"/>
                    <a:pt x="683" y="222"/>
                    <a:pt x="683" y="222"/>
                  </a:cubicBezTo>
                  <a:cubicBezTo>
                    <a:pt x="669" y="215"/>
                    <a:pt x="669" y="215"/>
                    <a:pt x="669" y="215"/>
                  </a:cubicBezTo>
                  <a:cubicBezTo>
                    <a:pt x="682" y="188"/>
                    <a:pt x="682" y="188"/>
                    <a:pt x="682" y="188"/>
                  </a:cubicBezTo>
                  <a:cubicBezTo>
                    <a:pt x="677" y="185"/>
                    <a:pt x="677" y="185"/>
                    <a:pt x="677" y="185"/>
                  </a:cubicBezTo>
                  <a:moveTo>
                    <a:pt x="73" y="176"/>
                  </a:moveTo>
                  <a:cubicBezTo>
                    <a:pt x="27" y="199"/>
                    <a:pt x="27" y="199"/>
                    <a:pt x="27" y="199"/>
                  </a:cubicBezTo>
                  <a:cubicBezTo>
                    <a:pt x="30" y="205"/>
                    <a:pt x="30" y="205"/>
                    <a:pt x="30" y="205"/>
                  </a:cubicBezTo>
                  <a:cubicBezTo>
                    <a:pt x="52" y="194"/>
                    <a:pt x="52" y="194"/>
                    <a:pt x="52" y="194"/>
                  </a:cubicBezTo>
                  <a:cubicBezTo>
                    <a:pt x="63" y="218"/>
                    <a:pt x="63" y="218"/>
                    <a:pt x="63" y="218"/>
                  </a:cubicBezTo>
                  <a:cubicBezTo>
                    <a:pt x="42" y="228"/>
                    <a:pt x="42" y="228"/>
                    <a:pt x="42" y="228"/>
                  </a:cubicBezTo>
                  <a:cubicBezTo>
                    <a:pt x="45" y="235"/>
                    <a:pt x="45" y="235"/>
                    <a:pt x="45" y="235"/>
                  </a:cubicBezTo>
                  <a:cubicBezTo>
                    <a:pt x="91" y="212"/>
                    <a:pt x="91" y="212"/>
                    <a:pt x="91" y="212"/>
                  </a:cubicBezTo>
                  <a:cubicBezTo>
                    <a:pt x="88" y="206"/>
                    <a:pt x="88" y="206"/>
                    <a:pt x="88" y="206"/>
                  </a:cubicBezTo>
                  <a:cubicBezTo>
                    <a:pt x="69" y="215"/>
                    <a:pt x="69" y="215"/>
                    <a:pt x="69" y="215"/>
                  </a:cubicBezTo>
                  <a:cubicBezTo>
                    <a:pt x="57" y="192"/>
                    <a:pt x="57" y="192"/>
                    <a:pt x="57" y="192"/>
                  </a:cubicBezTo>
                  <a:cubicBezTo>
                    <a:pt x="76" y="182"/>
                    <a:pt x="76" y="182"/>
                    <a:pt x="76" y="182"/>
                  </a:cubicBezTo>
                  <a:cubicBezTo>
                    <a:pt x="73" y="176"/>
                    <a:pt x="73" y="176"/>
                    <a:pt x="73" y="176"/>
                  </a:cubicBezTo>
                  <a:moveTo>
                    <a:pt x="702" y="183"/>
                  </a:moveTo>
                  <a:cubicBezTo>
                    <a:pt x="686" y="177"/>
                    <a:pt x="686" y="177"/>
                    <a:pt x="686" y="177"/>
                  </a:cubicBezTo>
                  <a:cubicBezTo>
                    <a:pt x="691" y="162"/>
                    <a:pt x="691" y="162"/>
                    <a:pt x="691" y="162"/>
                  </a:cubicBezTo>
                  <a:cubicBezTo>
                    <a:pt x="693" y="158"/>
                    <a:pt x="694" y="156"/>
                    <a:pt x="696" y="155"/>
                  </a:cubicBezTo>
                  <a:cubicBezTo>
                    <a:pt x="698" y="154"/>
                    <a:pt x="699" y="154"/>
                    <a:pt x="700" y="154"/>
                  </a:cubicBezTo>
                  <a:cubicBezTo>
                    <a:pt x="701" y="154"/>
                    <a:pt x="702" y="154"/>
                    <a:pt x="703" y="154"/>
                  </a:cubicBezTo>
                  <a:cubicBezTo>
                    <a:pt x="704" y="155"/>
                    <a:pt x="706" y="156"/>
                    <a:pt x="707" y="157"/>
                  </a:cubicBezTo>
                  <a:cubicBezTo>
                    <a:pt x="708" y="158"/>
                    <a:pt x="708" y="160"/>
                    <a:pt x="708" y="162"/>
                  </a:cubicBezTo>
                  <a:cubicBezTo>
                    <a:pt x="708" y="164"/>
                    <a:pt x="708" y="166"/>
                    <a:pt x="707" y="169"/>
                  </a:cubicBezTo>
                  <a:cubicBezTo>
                    <a:pt x="702" y="183"/>
                    <a:pt x="702" y="183"/>
                    <a:pt x="702" y="183"/>
                  </a:cubicBezTo>
                  <a:moveTo>
                    <a:pt x="700" y="147"/>
                  </a:moveTo>
                  <a:cubicBezTo>
                    <a:pt x="699" y="147"/>
                    <a:pt x="698" y="147"/>
                    <a:pt x="697" y="147"/>
                  </a:cubicBezTo>
                  <a:cubicBezTo>
                    <a:pt x="694" y="148"/>
                    <a:pt x="692" y="149"/>
                    <a:pt x="691" y="151"/>
                  </a:cubicBezTo>
                  <a:cubicBezTo>
                    <a:pt x="689" y="153"/>
                    <a:pt x="688" y="156"/>
                    <a:pt x="686" y="160"/>
                  </a:cubicBezTo>
                  <a:cubicBezTo>
                    <a:pt x="679" y="182"/>
                    <a:pt x="679" y="182"/>
                    <a:pt x="679" y="182"/>
                  </a:cubicBezTo>
                  <a:cubicBezTo>
                    <a:pt x="727" y="198"/>
                    <a:pt x="727" y="198"/>
                    <a:pt x="727" y="198"/>
                  </a:cubicBezTo>
                  <a:cubicBezTo>
                    <a:pt x="729" y="192"/>
                    <a:pt x="729" y="192"/>
                    <a:pt x="729" y="192"/>
                  </a:cubicBezTo>
                  <a:cubicBezTo>
                    <a:pt x="708" y="185"/>
                    <a:pt x="708" y="185"/>
                    <a:pt x="708" y="185"/>
                  </a:cubicBezTo>
                  <a:cubicBezTo>
                    <a:pt x="710" y="177"/>
                    <a:pt x="710" y="177"/>
                    <a:pt x="710" y="177"/>
                  </a:cubicBezTo>
                  <a:cubicBezTo>
                    <a:pt x="711" y="176"/>
                    <a:pt x="711" y="174"/>
                    <a:pt x="712" y="174"/>
                  </a:cubicBezTo>
                  <a:cubicBezTo>
                    <a:pt x="712" y="173"/>
                    <a:pt x="713" y="172"/>
                    <a:pt x="714" y="171"/>
                  </a:cubicBezTo>
                  <a:cubicBezTo>
                    <a:pt x="715" y="171"/>
                    <a:pt x="716" y="170"/>
                    <a:pt x="718" y="169"/>
                  </a:cubicBezTo>
                  <a:cubicBezTo>
                    <a:pt x="720" y="168"/>
                    <a:pt x="723" y="168"/>
                    <a:pt x="726" y="167"/>
                  </a:cubicBezTo>
                  <a:cubicBezTo>
                    <a:pt x="739" y="164"/>
                    <a:pt x="739" y="164"/>
                    <a:pt x="739" y="164"/>
                  </a:cubicBezTo>
                  <a:cubicBezTo>
                    <a:pt x="741" y="156"/>
                    <a:pt x="741" y="156"/>
                    <a:pt x="741" y="156"/>
                  </a:cubicBezTo>
                  <a:cubicBezTo>
                    <a:pt x="725" y="160"/>
                    <a:pt x="725" y="160"/>
                    <a:pt x="725" y="160"/>
                  </a:cubicBezTo>
                  <a:cubicBezTo>
                    <a:pt x="722" y="161"/>
                    <a:pt x="720" y="162"/>
                    <a:pt x="717" y="163"/>
                  </a:cubicBezTo>
                  <a:cubicBezTo>
                    <a:pt x="716" y="163"/>
                    <a:pt x="715" y="164"/>
                    <a:pt x="713" y="166"/>
                  </a:cubicBezTo>
                  <a:cubicBezTo>
                    <a:pt x="714" y="161"/>
                    <a:pt x="714" y="157"/>
                    <a:pt x="713" y="154"/>
                  </a:cubicBezTo>
                  <a:cubicBezTo>
                    <a:pt x="711" y="151"/>
                    <a:pt x="708" y="149"/>
                    <a:pt x="705" y="148"/>
                  </a:cubicBezTo>
                  <a:cubicBezTo>
                    <a:pt x="703" y="147"/>
                    <a:pt x="702" y="147"/>
                    <a:pt x="700" y="147"/>
                  </a:cubicBezTo>
                  <a:moveTo>
                    <a:pt x="60" y="138"/>
                  </a:moveTo>
                  <a:cubicBezTo>
                    <a:pt x="55" y="140"/>
                    <a:pt x="55" y="140"/>
                    <a:pt x="55" y="140"/>
                  </a:cubicBezTo>
                  <a:cubicBezTo>
                    <a:pt x="60" y="155"/>
                    <a:pt x="60" y="155"/>
                    <a:pt x="60" y="155"/>
                  </a:cubicBezTo>
                  <a:cubicBezTo>
                    <a:pt x="17" y="170"/>
                    <a:pt x="17" y="170"/>
                    <a:pt x="17" y="170"/>
                  </a:cubicBezTo>
                  <a:cubicBezTo>
                    <a:pt x="19" y="176"/>
                    <a:pt x="19" y="176"/>
                    <a:pt x="19" y="176"/>
                  </a:cubicBezTo>
                  <a:cubicBezTo>
                    <a:pt x="62" y="161"/>
                    <a:pt x="62" y="161"/>
                    <a:pt x="62" y="161"/>
                  </a:cubicBezTo>
                  <a:cubicBezTo>
                    <a:pt x="67" y="175"/>
                    <a:pt x="67" y="175"/>
                    <a:pt x="67" y="175"/>
                  </a:cubicBezTo>
                  <a:cubicBezTo>
                    <a:pt x="72" y="173"/>
                    <a:pt x="72" y="173"/>
                    <a:pt x="72" y="173"/>
                  </a:cubicBezTo>
                  <a:cubicBezTo>
                    <a:pt x="60" y="138"/>
                    <a:pt x="60" y="138"/>
                    <a:pt x="60" y="138"/>
                  </a:cubicBezTo>
                  <a:moveTo>
                    <a:pt x="711" y="106"/>
                  </a:moveTo>
                  <a:cubicBezTo>
                    <a:pt x="709" y="106"/>
                    <a:pt x="707" y="106"/>
                    <a:pt x="705" y="107"/>
                  </a:cubicBezTo>
                  <a:cubicBezTo>
                    <a:pt x="703" y="108"/>
                    <a:pt x="701" y="110"/>
                    <a:pt x="699" y="112"/>
                  </a:cubicBezTo>
                  <a:cubicBezTo>
                    <a:pt x="697" y="115"/>
                    <a:pt x="696" y="118"/>
                    <a:pt x="695" y="122"/>
                  </a:cubicBezTo>
                  <a:cubicBezTo>
                    <a:pt x="694" y="125"/>
                    <a:pt x="694" y="128"/>
                    <a:pt x="695" y="131"/>
                  </a:cubicBezTo>
                  <a:cubicBezTo>
                    <a:pt x="695" y="134"/>
                    <a:pt x="697" y="136"/>
                    <a:pt x="698" y="138"/>
                  </a:cubicBezTo>
                  <a:cubicBezTo>
                    <a:pt x="700" y="140"/>
                    <a:pt x="703" y="141"/>
                    <a:pt x="705" y="142"/>
                  </a:cubicBezTo>
                  <a:cubicBezTo>
                    <a:pt x="706" y="142"/>
                    <a:pt x="707" y="142"/>
                    <a:pt x="708" y="142"/>
                  </a:cubicBezTo>
                  <a:cubicBezTo>
                    <a:pt x="709" y="142"/>
                    <a:pt x="710" y="142"/>
                    <a:pt x="712" y="142"/>
                  </a:cubicBezTo>
                  <a:cubicBezTo>
                    <a:pt x="714" y="141"/>
                    <a:pt x="716" y="139"/>
                    <a:pt x="717" y="137"/>
                  </a:cubicBezTo>
                  <a:cubicBezTo>
                    <a:pt x="719" y="136"/>
                    <a:pt x="720" y="133"/>
                    <a:pt x="722" y="128"/>
                  </a:cubicBezTo>
                  <a:cubicBezTo>
                    <a:pt x="725" y="124"/>
                    <a:pt x="726" y="121"/>
                    <a:pt x="727" y="120"/>
                  </a:cubicBezTo>
                  <a:cubicBezTo>
                    <a:pt x="728" y="118"/>
                    <a:pt x="729" y="117"/>
                    <a:pt x="731" y="116"/>
                  </a:cubicBezTo>
                  <a:cubicBezTo>
                    <a:pt x="732" y="116"/>
                    <a:pt x="732" y="115"/>
                    <a:pt x="733" y="115"/>
                  </a:cubicBezTo>
                  <a:cubicBezTo>
                    <a:pt x="734" y="115"/>
                    <a:pt x="734" y="115"/>
                    <a:pt x="735" y="116"/>
                  </a:cubicBezTo>
                  <a:cubicBezTo>
                    <a:pt x="737" y="116"/>
                    <a:pt x="738" y="117"/>
                    <a:pt x="739" y="118"/>
                  </a:cubicBezTo>
                  <a:cubicBezTo>
                    <a:pt x="740" y="119"/>
                    <a:pt x="741" y="121"/>
                    <a:pt x="741" y="123"/>
                  </a:cubicBezTo>
                  <a:cubicBezTo>
                    <a:pt x="741" y="125"/>
                    <a:pt x="741" y="127"/>
                    <a:pt x="741" y="130"/>
                  </a:cubicBezTo>
                  <a:cubicBezTo>
                    <a:pt x="740" y="132"/>
                    <a:pt x="739" y="135"/>
                    <a:pt x="738" y="137"/>
                  </a:cubicBezTo>
                  <a:cubicBezTo>
                    <a:pt x="736" y="139"/>
                    <a:pt x="735" y="140"/>
                    <a:pt x="733" y="141"/>
                  </a:cubicBezTo>
                  <a:cubicBezTo>
                    <a:pt x="731" y="142"/>
                    <a:pt x="730" y="142"/>
                    <a:pt x="728" y="142"/>
                  </a:cubicBezTo>
                  <a:cubicBezTo>
                    <a:pt x="728" y="142"/>
                    <a:pt x="727" y="142"/>
                    <a:pt x="726" y="142"/>
                  </a:cubicBezTo>
                  <a:cubicBezTo>
                    <a:pt x="726" y="148"/>
                    <a:pt x="726" y="148"/>
                    <a:pt x="726" y="148"/>
                  </a:cubicBezTo>
                  <a:cubicBezTo>
                    <a:pt x="727" y="148"/>
                    <a:pt x="728" y="149"/>
                    <a:pt x="729" y="149"/>
                  </a:cubicBezTo>
                  <a:cubicBezTo>
                    <a:pt x="731" y="149"/>
                    <a:pt x="733" y="148"/>
                    <a:pt x="735" y="147"/>
                  </a:cubicBezTo>
                  <a:cubicBezTo>
                    <a:pt x="738" y="146"/>
                    <a:pt x="741" y="144"/>
                    <a:pt x="742" y="142"/>
                  </a:cubicBezTo>
                  <a:cubicBezTo>
                    <a:pt x="744" y="139"/>
                    <a:pt x="746" y="135"/>
                    <a:pt x="747" y="131"/>
                  </a:cubicBezTo>
                  <a:cubicBezTo>
                    <a:pt x="748" y="127"/>
                    <a:pt x="748" y="124"/>
                    <a:pt x="747" y="121"/>
                  </a:cubicBezTo>
                  <a:cubicBezTo>
                    <a:pt x="746" y="117"/>
                    <a:pt x="745" y="115"/>
                    <a:pt x="743" y="113"/>
                  </a:cubicBezTo>
                  <a:cubicBezTo>
                    <a:pt x="741" y="111"/>
                    <a:pt x="738" y="110"/>
                    <a:pt x="736" y="109"/>
                  </a:cubicBezTo>
                  <a:cubicBezTo>
                    <a:pt x="735" y="109"/>
                    <a:pt x="734" y="109"/>
                    <a:pt x="733" y="109"/>
                  </a:cubicBezTo>
                  <a:cubicBezTo>
                    <a:pt x="731" y="109"/>
                    <a:pt x="730" y="109"/>
                    <a:pt x="728" y="110"/>
                  </a:cubicBezTo>
                  <a:cubicBezTo>
                    <a:pt x="726" y="111"/>
                    <a:pt x="724" y="112"/>
                    <a:pt x="722" y="115"/>
                  </a:cubicBezTo>
                  <a:cubicBezTo>
                    <a:pt x="721" y="117"/>
                    <a:pt x="719" y="120"/>
                    <a:pt x="716" y="125"/>
                  </a:cubicBezTo>
                  <a:cubicBezTo>
                    <a:pt x="714" y="130"/>
                    <a:pt x="712" y="134"/>
                    <a:pt x="711" y="135"/>
                  </a:cubicBezTo>
                  <a:cubicBezTo>
                    <a:pt x="710" y="135"/>
                    <a:pt x="709" y="136"/>
                    <a:pt x="707" y="136"/>
                  </a:cubicBezTo>
                  <a:cubicBezTo>
                    <a:pt x="707" y="136"/>
                    <a:pt x="706" y="136"/>
                    <a:pt x="706" y="136"/>
                  </a:cubicBezTo>
                  <a:cubicBezTo>
                    <a:pt x="704" y="135"/>
                    <a:pt x="702" y="134"/>
                    <a:pt x="701" y="132"/>
                  </a:cubicBezTo>
                  <a:cubicBezTo>
                    <a:pt x="700" y="130"/>
                    <a:pt x="700" y="127"/>
                    <a:pt x="701" y="123"/>
                  </a:cubicBezTo>
                  <a:cubicBezTo>
                    <a:pt x="702" y="119"/>
                    <a:pt x="703" y="116"/>
                    <a:pt x="705" y="114"/>
                  </a:cubicBezTo>
                  <a:cubicBezTo>
                    <a:pt x="707" y="113"/>
                    <a:pt x="709" y="112"/>
                    <a:pt x="711" y="112"/>
                  </a:cubicBezTo>
                  <a:cubicBezTo>
                    <a:pt x="712" y="112"/>
                    <a:pt x="712" y="112"/>
                    <a:pt x="713" y="112"/>
                  </a:cubicBezTo>
                  <a:cubicBezTo>
                    <a:pt x="714" y="106"/>
                    <a:pt x="714" y="106"/>
                    <a:pt x="714" y="106"/>
                  </a:cubicBezTo>
                  <a:cubicBezTo>
                    <a:pt x="713" y="106"/>
                    <a:pt x="712" y="106"/>
                    <a:pt x="711" y="106"/>
                  </a:cubicBezTo>
                  <a:moveTo>
                    <a:pt x="53" y="96"/>
                  </a:moveTo>
                  <a:cubicBezTo>
                    <a:pt x="24" y="103"/>
                    <a:pt x="24" y="103"/>
                    <a:pt x="24" y="103"/>
                  </a:cubicBezTo>
                  <a:cubicBezTo>
                    <a:pt x="19" y="104"/>
                    <a:pt x="15" y="105"/>
                    <a:pt x="12" y="107"/>
                  </a:cubicBezTo>
                  <a:cubicBezTo>
                    <a:pt x="9" y="109"/>
                    <a:pt x="7" y="112"/>
                    <a:pt x="6" y="115"/>
                  </a:cubicBezTo>
                  <a:cubicBezTo>
                    <a:pt x="5" y="118"/>
                    <a:pt x="5" y="122"/>
                    <a:pt x="6" y="127"/>
                  </a:cubicBezTo>
                  <a:cubicBezTo>
                    <a:pt x="7" y="132"/>
                    <a:pt x="9" y="135"/>
                    <a:pt x="12" y="138"/>
                  </a:cubicBezTo>
                  <a:cubicBezTo>
                    <a:pt x="14" y="141"/>
                    <a:pt x="17" y="142"/>
                    <a:pt x="20" y="143"/>
                  </a:cubicBezTo>
                  <a:cubicBezTo>
                    <a:pt x="21" y="143"/>
                    <a:pt x="22" y="143"/>
                    <a:pt x="23" y="143"/>
                  </a:cubicBezTo>
                  <a:cubicBezTo>
                    <a:pt x="26" y="143"/>
                    <a:pt x="29" y="142"/>
                    <a:pt x="32" y="142"/>
                  </a:cubicBezTo>
                  <a:cubicBezTo>
                    <a:pt x="61" y="136"/>
                    <a:pt x="61" y="136"/>
                    <a:pt x="61" y="136"/>
                  </a:cubicBezTo>
                  <a:cubicBezTo>
                    <a:pt x="60" y="129"/>
                    <a:pt x="60" y="129"/>
                    <a:pt x="60" y="129"/>
                  </a:cubicBezTo>
                  <a:cubicBezTo>
                    <a:pt x="31" y="135"/>
                    <a:pt x="31" y="135"/>
                    <a:pt x="31" y="135"/>
                  </a:cubicBezTo>
                  <a:cubicBezTo>
                    <a:pt x="28" y="136"/>
                    <a:pt x="26" y="136"/>
                    <a:pt x="24" y="136"/>
                  </a:cubicBezTo>
                  <a:cubicBezTo>
                    <a:pt x="21" y="136"/>
                    <a:pt x="19" y="136"/>
                    <a:pt x="18" y="135"/>
                  </a:cubicBezTo>
                  <a:cubicBezTo>
                    <a:pt x="15" y="133"/>
                    <a:pt x="13" y="130"/>
                    <a:pt x="12" y="125"/>
                  </a:cubicBezTo>
                  <a:cubicBezTo>
                    <a:pt x="12" y="122"/>
                    <a:pt x="12" y="120"/>
                    <a:pt x="12" y="118"/>
                  </a:cubicBezTo>
                  <a:cubicBezTo>
                    <a:pt x="13" y="115"/>
                    <a:pt x="14" y="114"/>
                    <a:pt x="16" y="112"/>
                  </a:cubicBezTo>
                  <a:cubicBezTo>
                    <a:pt x="18" y="111"/>
                    <a:pt x="21" y="110"/>
                    <a:pt x="25" y="109"/>
                  </a:cubicBezTo>
                  <a:cubicBezTo>
                    <a:pt x="54" y="103"/>
                    <a:pt x="54" y="103"/>
                    <a:pt x="54" y="103"/>
                  </a:cubicBezTo>
                  <a:cubicBezTo>
                    <a:pt x="53" y="96"/>
                    <a:pt x="53" y="96"/>
                    <a:pt x="53" y="96"/>
                  </a:cubicBezTo>
                  <a:moveTo>
                    <a:pt x="701" y="89"/>
                  </a:moveTo>
                  <a:cubicBezTo>
                    <a:pt x="700" y="95"/>
                    <a:pt x="700" y="95"/>
                    <a:pt x="700" y="95"/>
                  </a:cubicBezTo>
                  <a:cubicBezTo>
                    <a:pt x="751" y="101"/>
                    <a:pt x="751" y="101"/>
                    <a:pt x="751" y="101"/>
                  </a:cubicBezTo>
                  <a:cubicBezTo>
                    <a:pt x="751" y="95"/>
                    <a:pt x="751" y="95"/>
                    <a:pt x="751" y="95"/>
                  </a:cubicBezTo>
                  <a:cubicBezTo>
                    <a:pt x="701" y="89"/>
                    <a:pt x="701" y="89"/>
                    <a:pt x="701" y="89"/>
                  </a:cubicBezTo>
                  <a:moveTo>
                    <a:pt x="25" y="90"/>
                  </a:moveTo>
                  <a:cubicBezTo>
                    <a:pt x="20" y="90"/>
                    <a:pt x="15" y="89"/>
                    <a:pt x="12" y="86"/>
                  </a:cubicBezTo>
                  <a:cubicBezTo>
                    <a:pt x="8" y="83"/>
                    <a:pt x="6" y="79"/>
                    <a:pt x="6" y="74"/>
                  </a:cubicBezTo>
                  <a:cubicBezTo>
                    <a:pt x="5" y="69"/>
                    <a:pt x="7" y="64"/>
                    <a:pt x="10" y="61"/>
                  </a:cubicBezTo>
                  <a:cubicBezTo>
                    <a:pt x="14" y="57"/>
                    <a:pt x="18" y="56"/>
                    <a:pt x="24" y="55"/>
                  </a:cubicBezTo>
                  <a:cubicBezTo>
                    <a:pt x="25" y="55"/>
                    <a:pt x="26" y="55"/>
                    <a:pt x="27" y="55"/>
                  </a:cubicBezTo>
                  <a:cubicBezTo>
                    <a:pt x="33" y="55"/>
                    <a:pt x="38" y="57"/>
                    <a:pt x="41" y="59"/>
                  </a:cubicBezTo>
                  <a:cubicBezTo>
                    <a:pt x="45" y="63"/>
                    <a:pt x="46" y="67"/>
                    <a:pt x="47" y="71"/>
                  </a:cubicBezTo>
                  <a:cubicBezTo>
                    <a:pt x="47" y="75"/>
                    <a:pt x="46" y="78"/>
                    <a:pt x="45" y="81"/>
                  </a:cubicBezTo>
                  <a:cubicBezTo>
                    <a:pt x="43" y="83"/>
                    <a:pt x="41" y="86"/>
                    <a:pt x="38" y="87"/>
                  </a:cubicBezTo>
                  <a:cubicBezTo>
                    <a:pt x="35" y="89"/>
                    <a:pt x="31" y="90"/>
                    <a:pt x="27" y="90"/>
                  </a:cubicBezTo>
                  <a:cubicBezTo>
                    <a:pt x="26" y="90"/>
                    <a:pt x="26" y="90"/>
                    <a:pt x="25" y="90"/>
                  </a:cubicBezTo>
                  <a:moveTo>
                    <a:pt x="27" y="48"/>
                  </a:moveTo>
                  <a:cubicBezTo>
                    <a:pt x="26" y="48"/>
                    <a:pt x="25" y="48"/>
                    <a:pt x="24" y="48"/>
                  </a:cubicBezTo>
                  <a:cubicBezTo>
                    <a:pt x="20" y="49"/>
                    <a:pt x="16" y="50"/>
                    <a:pt x="12" y="52"/>
                  </a:cubicBezTo>
                  <a:cubicBezTo>
                    <a:pt x="8" y="54"/>
                    <a:pt x="5" y="57"/>
                    <a:pt x="3" y="61"/>
                  </a:cubicBezTo>
                  <a:cubicBezTo>
                    <a:pt x="1" y="65"/>
                    <a:pt x="0" y="69"/>
                    <a:pt x="0" y="74"/>
                  </a:cubicBezTo>
                  <a:cubicBezTo>
                    <a:pt x="0" y="78"/>
                    <a:pt x="1" y="82"/>
                    <a:pt x="4" y="86"/>
                  </a:cubicBezTo>
                  <a:cubicBezTo>
                    <a:pt x="6" y="90"/>
                    <a:pt x="9" y="93"/>
                    <a:pt x="13" y="94"/>
                  </a:cubicBezTo>
                  <a:cubicBezTo>
                    <a:pt x="17" y="96"/>
                    <a:pt x="21" y="97"/>
                    <a:pt x="25" y="97"/>
                  </a:cubicBezTo>
                  <a:cubicBezTo>
                    <a:pt x="26" y="97"/>
                    <a:pt x="27" y="97"/>
                    <a:pt x="27" y="97"/>
                  </a:cubicBezTo>
                  <a:cubicBezTo>
                    <a:pt x="33" y="97"/>
                    <a:pt x="37" y="95"/>
                    <a:pt x="41" y="93"/>
                  </a:cubicBezTo>
                  <a:cubicBezTo>
                    <a:pt x="45" y="91"/>
                    <a:pt x="48" y="88"/>
                    <a:pt x="50" y="84"/>
                  </a:cubicBezTo>
                  <a:cubicBezTo>
                    <a:pt x="52" y="80"/>
                    <a:pt x="53" y="76"/>
                    <a:pt x="52" y="71"/>
                  </a:cubicBezTo>
                  <a:cubicBezTo>
                    <a:pt x="52" y="64"/>
                    <a:pt x="49" y="58"/>
                    <a:pt x="44" y="54"/>
                  </a:cubicBezTo>
                  <a:cubicBezTo>
                    <a:pt x="40" y="50"/>
                    <a:pt x="34" y="48"/>
                    <a:pt x="27" y="48"/>
                  </a:cubicBezTo>
                  <a:moveTo>
                    <a:pt x="703" y="45"/>
                  </a:moveTo>
                  <a:cubicBezTo>
                    <a:pt x="702" y="86"/>
                    <a:pt x="702" y="86"/>
                    <a:pt x="702" y="86"/>
                  </a:cubicBezTo>
                  <a:cubicBezTo>
                    <a:pt x="708" y="86"/>
                    <a:pt x="708" y="86"/>
                    <a:pt x="708" y="86"/>
                  </a:cubicBezTo>
                  <a:cubicBezTo>
                    <a:pt x="709" y="69"/>
                    <a:pt x="709" y="69"/>
                    <a:pt x="709" y="69"/>
                  </a:cubicBezTo>
                  <a:cubicBezTo>
                    <a:pt x="753" y="70"/>
                    <a:pt x="753" y="70"/>
                    <a:pt x="753" y="70"/>
                  </a:cubicBezTo>
                  <a:cubicBezTo>
                    <a:pt x="754" y="64"/>
                    <a:pt x="754" y="64"/>
                    <a:pt x="754" y="64"/>
                  </a:cubicBezTo>
                  <a:cubicBezTo>
                    <a:pt x="709" y="62"/>
                    <a:pt x="709" y="62"/>
                    <a:pt x="709" y="62"/>
                  </a:cubicBezTo>
                  <a:cubicBezTo>
                    <a:pt x="709" y="45"/>
                    <a:pt x="709" y="45"/>
                    <a:pt x="709" y="45"/>
                  </a:cubicBezTo>
                  <a:cubicBezTo>
                    <a:pt x="703" y="45"/>
                    <a:pt x="703" y="45"/>
                    <a:pt x="703" y="45"/>
                  </a:cubicBezTo>
                  <a:moveTo>
                    <a:pt x="19" y="3"/>
                  </a:moveTo>
                  <a:cubicBezTo>
                    <a:pt x="16" y="3"/>
                    <a:pt x="13" y="4"/>
                    <a:pt x="11" y="5"/>
                  </a:cubicBezTo>
                  <a:cubicBezTo>
                    <a:pt x="8" y="7"/>
                    <a:pt x="6" y="9"/>
                    <a:pt x="4" y="12"/>
                  </a:cubicBezTo>
                  <a:cubicBezTo>
                    <a:pt x="2" y="15"/>
                    <a:pt x="2" y="19"/>
                    <a:pt x="1" y="23"/>
                  </a:cubicBezTo>
                  <a:cubicBezTo>
                    <a:pt x="1" y="27"/>
                    <a:pt x="1" y="30"/>
                    <a:pt x="3" y="33"/>
                  </a:cubicBezTo>
                  <a:cubicBezTo>
                    <a:pt x="4" y="36"/>
                    <a:pt x="5" y="39"/>
                    <a:pt x="8" y="40"/>
                  </a:cubicBezTo>
                  <a:cubicBezTo>
                    <a:pt x="10" y="42"/>
                    <a:pt x="12" y="43"/>
                    <a:pt x="15" y="43"/>
                  </a:cubicBezTo>
                  <a:cubicBezTo>
                    <a:pt x="15" y="43"/>
                    <a:pt x="16" y="43"/>
                    <a:pt x="16" y="43"/>
                  </a:cubicBezTo>
                  <a:cubicBezTo>
                    <a:pt x="18" y="43"/>
                    <a:pt x="21" y="43"/>
                    <a:pt x="22" y="42"/>
                  </a:cubicBezTo>
                  <a:cubicBezTo>
                    <a:pt x="25" y="40"/>
                    <a:pt x="27" y="38"/>
                    <a:pt x="28" y="35"/>
                  </a:cubicBezTo>
                  <a:cubicBezTo>
                    <a:pt x="29" y="33"/>
                    <a:pt x="30" y="30"/>
                    <a:pt x="32" y="24"/>
                  </a:cubicBezTo>
                  <a:cubicBezTo>
                    <a:pt x="34" y="19"/>
                    <a:pt x="35" y="16"/>
                    <a:pt x="36" y="14"/>
                  </a:cubicBezTo>
                  <a:cubicBezTo>
                    <a:pt x="38" y="13"/>
                    <a:pt x="39" y="13"/>
                    <a:pt x="41" y="13"/>
                  </a:cubicBezTo>
                  <a:cubicBezTo>
                    <a:pt x="41" y="13"/>
                    <a:pt x="41" y="13"/>
                    <a:pt x="41" y="13"/>
                  </a:cubicBezTo>
                  <a:cubicBezTo>
                    <a:pt x="43" y="13"/>
                    <a:pt x="45" y="14"/>
                    <a:pt x="46" y="16"/>
                  </a:cubicBezTo>
                  <a:cubicBezTo>
                    <a:pt x="48" y="18"/>
                    <a:pt x="48" y="21"/>
                    <a:pt x="48" y="25"/>
                  </a:cubicBezTo>
                  <a:cubicBezTo>
                    <a:pt x="48" y="29"/>
                    <a:pt x="47" y="32"/>
                    <a:pt x="45" y="34"/>
                  </a:cubicBezTo>
                  <a:cubicBezTo>
                    <a:pt x="43" y="36"/>
                    <a:pt x="41" y="37"/>
                    <a:pt x="37" y="37"/>
                  </a:cubicBezTo>
                  <a:cubicBezTo>
                    <a:pt x="37" y="43"/>
                    <a:pt x="37" y="43"/>
                    <a:pt x="37" y="43"/>
                  </a:cubicBezTo>
                  <a:cubicBezTo>
                    <a:pt x="38" y="43"/>
                    <a:pt x="38" y="43"/>
                    <a:pt x="38" y="43"/>
                  </a:cubicBezTo>
                  <a:cubicBezTo>
                    <a:pt x="41" y="43"/>
                    <a:pt x="43" y="43"/>
                    <a:pt x="46" y="41"/>
                  </a:cubicBezTo>
                  <a:cubicBezTo>
                    <a:pt x="48" y="40"/>
                    <a:pt x="50" y="38"/>
                    <a:pt x="51" y="35"/>
                  </a:cubicBezTo>
                  <a:cubicBezTo>
                    <a:pt x="53" y="32"/>
                    <a:pt x="54" y="29"/>
                    <a:pt x="54" y="25"/>
                  </a:cubicBezTo>
                  <a:cubicBezTo>
                    <a:pt x="54" y="22"/>
                    <a:pt x="54" y="19"/>
                    <a:pt x="53" y="16"/>
                  </a:cubicBezTo>
                  <a:cubicBezTo>
                    <a:pt x="52" y="13"/>
                    <a:pt x="50" y="11"/>
                    <a:pt x="48" y="9"/>
                  </a:cubicBezTo>
                  <a:cubicBezTo>
                    <a:pt x="46" y="7"/>
                    <a:pt x="44" y="7"/>
                    <a:pt x="41" y="6"/>
                  </a:cubicBezTo>
                  <a:cubicBezTo>
                    <a:pt x="41" y="6"/>
                    <a:pt x="40" y="6"/>
                    <a:pt x="40" y="6"/>
                  </a:cubicBezTo>
                  <a:cubicBezTo>
                    <a:pt x="38" y="6"/>
                    <a:pt x="36" y="7"/>
                    <a:pt x="35" y="8"/>
                  </a:cubicBezTo>
                  <a:cubicBezTo>
                    <a:pt x="33" y="9"/>
                    <a:pt x="31" y="10"/>
                    <a:pt x="29" y="13"/>
                  </a:cubicBezTo>
                  <a:cubicBezTo>
                    <a:pt x="28" y="15"/>
                    <a:pt x="27" y="18"/>
                    <a:pt x="26" y="22"/>
                  </a:cubicBezTo>
                  <a:cubicBezTo>
                    <a:pt x="24" y="27"/>
                    <a:pt x="23" y="30"/>
                    <a:pt x="23" y="31"/>
                  </a:cubicBezTo>
                  <a:cubicBezTo>
                    <a:pt x="22" y="33"/>
                    <a:pt x="21" y="35"/>
                    <a:pt x="19" y="36"/>
                  </a:cubicBezTo>
                  <a:cubicBezTo>
                    <a:pt x="18" y="36"/>
                    <a:pt x="17" y="37"/>
                    <a:pt x="16" y="37"/>
                  </a:cubicBezTo>
                  <a:cubicBezTo>
                    <a:pt x="15" y="37"/>
                    <a:pt x="15" y="37"/>
                    <a:pt x="15" y="37"/>
                  </a:cubicBezTo>
                  <a:cubicBezTo>
                    <a:pt x="13" y="37"/>
                    <a:pt x="12" y="36"/>
                    <a:pt x="11" y="35"/>
                  </a:cubicBezTo>
                  <a:cubicBezTo>
                    <a:pt x="10" y="34"/>
                    <a:pt x="9" y="32"/>
                    <a:pt x="8" y="30"/>
                  </a:cubicBezTo>
                  <a:cubicBezTo>
                    <a:pt x="7" y="28"/>
                    <a:pt x="7" y="26"/>
                    <a:pt x="7" y="24"/>
                  </a:cubicBezTo>
                  <a:cubicBezTo>
                    <a:pt x="7" y="21"/>
                    <a:pt x="8" y="18"/>
                    <a:pt x="9" y="16"/>
                  </a:cubicBezTo>
                  <a:cubicBezTo>
                    <a:pt x="10" y="14"/>
                    <a:pt x="12" y="12"/>
                    <a:pt x="14" y="11"/>
                  </a:cubicBezTo>
                  <a:cubicBezTo>
                    <a:pt x="15" y="10"/>
                    <a:pt x="17" y="9"/>
                    <a:pt x="20" y="9"/>
                  </a:cubicBezTo>
                  <a:cubicBezTo>
                    <a:pt x="20" y="3"/>
                    <a:pt x="20" y="3"/>
                    <a:pt x="20" y="3"/>
                  </a:cubicBezTo>
                  <a:cubicBezTo>
                    <a:pt x="20" y="3"/>
                    <a:pt x="19" y="3"/>
                    <a:pt x="19" y="3"/>
                  </a:cubicBezTo>
                  <a:moveTo>
                    <a:pt x="699" y="0"/>
                  </a:moveTo>
                  <a:cubicBezTo>
                    <a:pt x="700" y="8"/>
                    <a:pt x="700" y="8"/>
                    <a:pt x="700" y="8"/>
                  </a:cubicBezTo>
                  <a:cubicBezTo>
                    <a:pt x="715" y="16"/>
                    <a:pt x="715" y="16"/>
                    <a:pt x="715" y="16"/>
                  </a:cubicBezTo>
                  <a:cubicBezTo>
                    <a:pt x="719" y="18"/>
                    <a:pt x="722" y="20"/>
                    <a:pt x="725" y="21"/>
                  </a:cubicBezTo>
                  <a:cubicBezTo>
                    <a:pt x="722" y="23"/>
                    <a:pt x="719" y="25"/>
                    <a:pt x="717" y="27"/>
                  </a:cubicBezTo>
                  <a:cubicBezTo>
                    <a:pt x="702" y="35"/>
                    <a:pt x="702" y="35"/>
                    <a:pt x="702" y="35"/>
                  </a:cubicBezTo>
                  <a:cubicBezTo>
                    <a:pt x="703" y="43"/>
                    <a:pt x="703" y="43"/>
                    <a:pt x="703" y="43"/>
                  </a:cubicBezTo>
                  <a:cubicBezTo>
                    <a:pt x="730" y="24"/>
                    <a:pt x="730" y="24"/>
                    <a:pt x="730" y="24"/>
                  </a:cubicBezTo>
                  <a:cubicBezTo>
                    <a:pt x="752" y="22"/>
                    <a:pt x="752" y="22"/>
                    <a:pt x="752" y="22"/>
                  </a:cubicBezTo>
                  <a:cubicBezTo>
                    <a:pt x="751" y="16"/>
                    <a:pt x="751" y="16"/>
                    <a:pt x="751" y="16"/>
                  </a:cubicBezTo>
                  <a:cubicBezTo>
                    <a:pt x="730" y="18"/>
                    <a:pt x="730" y="18"/>
                    <a:pt x="730" y="18"/>
                  </a:cubicBezTo>
                  <a:cubicBezTo>
                    <a:pt x="699" y="0"/>
                    <a:pt x="699" y="0"/>
                    <a:pt x="699" y="0"/>
                  </a:cubicBezTo>
                </a:path>
              </a:pathLst>
            </a:custGeom>
            <a:solidFill>
              <a:srgbClr val="ECF1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2931837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D8A20-966D-40F6-A92E-E886C52F4596}"/>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DE913DB-68EE-4A62-8C97-40CF607CDA6F}"/>
              </a:ext>
            </a:extLst>
          </p:cNvPr>
          <p:cNvSpPr>
            <a:spLocks noGrp="1" noChangeArrowheads="1"/>
          </p:cNvSpPr>
          <p:nvPr>
            <p:ph type="dt" sz="half" idx="10"/>
          </p:nvPr>
        </p:nvSpPr>
        <p:spPr>
          <a:ln/>
        </p:spPr>
        <p:txBody>
          <a:bodyPr/>
          <a:lstStyle>
            <a:lvl1pPr>
              <a:defRPr/>
            </a:lvl1pPr>
          </a:lstStyle>
          <a:p>
            <a:pPr>
              <a:defRPr/>
            </a:pPr>
            <a:fld id="{F255E5CC-CA7F-44D4-8DFA-19E2A3712427}" type="datetime1">
              <a:rPr lang="zh-CN" altLang="en-US"/>
              <a:pPr>
                <a:defRPr/>
              </a:pPr>
              <a:t>2019/3/20 Wednesday</a:t>
            </a:fld>
            <a:endParaRPr lang="zh-CN" altLang="en-US" sz="1800">
              <a:ea typeface="宋体" panose="02010600030101010101" pitchFamily="2" charset="-122"/>
            </a:endParaRPr>
          </a:p>
        </p:txBody>
      </p:sp>
      <p:sp>
        <p:nvSpPr>
          <p:cNvPr id="4" name="页脚占位符 4">
            <a:extLst>
              <a:ext uri="{FF2B5EF4-FFF2-40B4-BE49-F238E27FC236}">
                <a16:creationId xmlns:a16="http://schemas.microsoft.com/office/drawing/2014/main" id="{6A2A46BD-23CD-4344-8A26-C86D5B3CA4C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F2C0ED6E-F795-426E-953D-A012F508DFFD}"/>
              </a:ext>
            </a:extLst>
          </p:cNvPr>
          <p:cNvSpPr>
            <a:spLocks noGrp="1" noChangeArrowheads="1"/>
          </p:cNvSpPr>
          <p:nvPr>
            <p:ph type="sldNum" sz="quarter" idx="12"/>
          </p:nvPr>
        </p:nvSpPr>
        <p:spPr>
          <a:ln/>
        </p:spPr>
        <p:txBody>
          <a:bodyPr/>
          <a:lstStyle>
            <a:lvl1pPr>
              <a:defRPr/>
            </a:lvl1pPr>
          </a:lstStyle>
          <a:p>
            <a:pPr>
              <a:defRPr/>
            </a:pPr>
            <a:fld id="{616DE372-F2CB-470B-8C0B-3E4C18EE62F6}" type="slidenum">
              <a:rPr lang="zh-CN" altLang="en-US"/>
              <a:pPr>
                <a:defRPr/>
              </a:pPr>
              <a:t>‹#›</a:t>
            </a:fld>
            <a:endParaRPr lang="zh-CN" altLang="en-US" sz="1800">
              <a:ea typeface="宋体" panose="02010600030101010101" pitchFamily="2" charset="-122"/>
            </a:endParaRPr>
          </a:p>
        </p:txBody>
      </p:sp>
    </p:spTree>
    <p:extLst>
      <p:ext uri="{BB962C8B-B14F-4D97-AF65-F5344CB8AC3E}">
        <p14:creationId xmlns:p14="http://schemas.microsoft.com/office/powerpoint/2010/main" val="3250503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D8A20-966D-40F6-A92E-E886C52F4596}"/>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DE913DB-68EE-4A62-8C97-40CF607CDA6F}"/>
              </a:ext>
            </a:extLst>
          </p:cNvPr>
          <p:cNvSpPr>
            <a:spLocks noGrp="1" noChangeArrowheads="1"/>
          </p:cNvSpPr>
          <p:nvPr>
            <p:ph type="dt" sz="half" idx="10"/>
          </p:nvPr>
        </p:nvSpPr>
        <p:spPr>
          <a:ln/>
        </p:spPr>
        <p:txBody>
          <a:bodyPr/>
          <a:lstStyle>
            <a:lvl1pPr>
              <a:defRPr/>
            </a:lvl1pPr>
          </a:lstStyle>
          <a:p>
            <a:pPr>
              <a:defRPr/>
            </a:pPr>
            <a:fld id="{F255E5CC-CA7F-44D4-8DFA-19E2A3712427}" type="datetime1">
              <a:rPr lang="zh-CN" altLang="en-US"/>
              <a:pPr>
                <a:defRPr/>
              </a:pPr>
              <a:t>2019/3/20 Wednesday</a:t>
            </a:fld>
            <a:endParaRPr lang="zh-CN" altLang="en-US" sz="1800">
              <a:ea typeface="宋体" panose="02010600030101010101" pitchFamily="2" charset="-122"/>
            </a:endParaRPr>
          </a:p>
        </p:txBody>
      </p:sp>
      <p:sp>
        <p:nvSpPr>
          <p:cNvPr id="4" name="页脚占位符 4">
            <a:extLst>
              <a:ext uri="{FF2B5EF4-FFF2-40B4-BE49-F238E27FC236}">
                <a16:creationId xmlns:a16="http://schemas.microsoft.com/office/drawing/2014/main" id="{6A2A46BD-23CD-4344-8A26-C86D5B3CA4C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F2C0ED6E-F795-426E-953D-A012F508DFFD}"/>
              </a:ext>
            </a:extLst>
          </p:cNvPr>
          <p:cNvSpPr>
            <a:spLocks noGrp="1" noChangeArrowheads="1"/>
          </p:cNvSpPr>
          <p:nvPr>
            <p:ph type="sldNum" sz="quarter" idx="12"/>
          </p:nvPr>
        </p:nvSpPr>
        <p:spPr>
          <a:ln/>
        </p:spPr>
        <p:txBody>
          <a:bodyPr/>
          <a:lstStyle>
            <a:lvl1pPr>
              <a:defRPr/>
            </a:lvl1pPr>
          </a:lstStyle>
          <a:p>
            <a:pPr>
              <a:defRPr/>
            </a:pPr>
            <a:fld id="{616DE372-F2CB-470B-8C0B-3E4C18EE62F6}" type="slidenum">
              <a:rPr lang="zh-CN" altLang="en-US"/>
              <a:pPr>
                <a:defRPr/>
              </a:pPr>
              <a:t>‹#›</a:t>
            </a:fld>
            <a:endParaRPr lang="zh-CN" altLang="en-US" sz="1800">
              <a:ea typeface="宋体" panose="02010600030101010101" pitchFamily="2" charset="-122"/>
            </a:endParaRPr>
          </a:p>
        </p:txBody>
      </p:sp>
    </p:spTree>
    <p:extLst>
      <p:ext uri="{BB962C8B-B14F-4D97-AF65-F5344CB8AC3E}">
        <p14:creationId xmlns:p14="http://schemas.microsoft.com/office/powerpoint/2010/main" val="3303891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D8A20-966D-40F6-A92E-E886C52F4596}"/>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DE913DB-68EE-4A62-8C97-40CF607CDA6F}"/>
              </a:ext>
            </a:extLst>
          </p:cNvPr>
          <p:cNvSpPr>
            <a:spLocks noGrp="1" noChangeArrowheads="1"/>
          </p:cNvSpPr>
          <p:nvPr>
            <p:ph type="dt" sz="half" idx="10"/>
          </p:nvPr>
        </p:nvSpPr>
        <p:spPr>
          <a:ln/>
        </p:spPr>
        <p:txBody>
          <a:bodyPr/>
          <a:lstStyle>
            <a:lvl1pPr>
              <a:defRPr/>
            </a:lvl1pPr>
          </a:lstStyle>
          <a:p>
            <a:pPr>
              <a:defRPr/>
            </a:pPr>
            <a:fld id="{F255E5CC-CA7F-44D4-8DFA-19E2A3712427}" type="datetime1">
              <a:rPr lang="zh-CN" altLang="en-US"/>
              <a:pPr>
                <a:defRPr/>
              </a:pPr>
              <a:t>2019/3/20 Wednesday</a:t>
            </a:fld>
            <a:endParaRPr lang="zh-CN" altLang="en-US" sz="1800">
              <a:ea typeface="宋体" panose="02010600030101010101" pitchFamily="2" charset="-122"/>
            </a:endParaRPr>
          </a:p>
        </p:txBody>
      </p:sp>
      <p:sp>
        <p:nvSpPr>
          <p:cNvPr id="4" name="页脚占位符 4">
            <a:extLst>
              <a:ext uri="{FF2B5EF4-FFF2-40B4-BE49-F238E27FC236}">
                <a16:creationId xmlns:a16="http://schemas.microsoft.com/office/drawing/2014/main" id="{6A2A46BD-23CD-4344-8A26-C86D5B3CA4C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F2C0ED6E-F795-426E-953D-A012F508DFFD}"/>
              </a:ext>
            </a:extLst>
          </p:cNvPr>
          <p:cNvSpPr>
            <a:spLocks noGrp="1" noChangeArrowheads="1"/>
          </p:cNvSpPr>
          <p:nvPr>
            <p:ph type="sldNum" sz="quarter" idx="12"/>
          </p:nvPr>
        </p:nvSpPr>
        <p:spPr>
          <a:ln/>
        </p:spPr>
        <p:txBody>
          <a:bodyPr/>
          <a:lstStyle>
            <a:lvl1pPr>
              <a:defRPr/>
            </a:lvl1pPr>
          </a:lstStyle>
          <a:p>
            <a:pPr>
              <a:defRPr/>
            </a:pPr>
            <a:fld id="{616DE372-F2CB-470B-8C0B-3E4C18EE62F6}" type="slidenum">
              <a:rPr lang="zh-CN" altLang="en-US"/>
              <a:pPr>
                <a:defRPr/>
              </a:pPr>
              <a:t>‹#›</a:t>
            </a:fld>
            <a:endParaRPr lang="zh-CN" altLang="en-US" sz="1800">
              <a:ea typeface="宋体" panose="02010600030101010101" pitchFamily="2" charset="-122"/>
            </a:endParaRPr>
          </a:p>
        </p:txBody>
      </p:sp>
    </p:spTree>
    <p:extLst>
      <p:ext uri="{BB962C8B-B14F-4D97-AF65-F5344CB8AC3E}">
        <p14:creationId xmlns:p14="http://schemas.microsoft.com/office/powerpoint/2010/main" val="10230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D8A20-966D-40F6-A92E-E886C52F4596}"/>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DE913DB-68EE-4A62-8C97-40CF607CDA6F}"/>
              </a:ext>
            </a:extLst>
          </p:cNvPr>
          <p:cNvSpPr>
            <a:spLocks noGrp="1" noChangeArrowheads="1"/>
          </p:cNvSpPr>
          <p:nvPr>
            <p:ph type="dt" sz="half" idx="10"/>
          </p:nvPr>
        </p:nvSpPr>
        <p:spPr>
          <a:ln/>
        </p:spPr>
        <p:txBody>
          <a:bodyPr/>
          <a:lstStyle>
            <a:lvl1pPr>
              <a:defRPr/>
            </a:lvl1pPr>
          </a:lstStyle>
          <a:p>
            <a:pPr>
              <a:defRPr/>
            </a:pPr>
            <a:fld id="{F255E5CC-CA7F-44D4-8DFA-19E2A3712427}" type="datetime1">
              <a:rPr lang="zh-CN" altLang="en-US"/>
              <a:pPr>
                <a:defRPr/>
              </a:pPr>
              <a:t>2019/3/20 Wednesday</a:t>
            </a:fld>
            <a:endParaRPr lang="zh-CN" altLang="en-US" sz="1800">
              <a:ea typeface="宋体" panose="02010600030101010101" pitchFamily="2" charset="-122"/>
            </a:endParaRPr>
          </a:p>
        </p:txBody>
      </p:sp>
      <p:sp>
        <p:nvSpPr>
          <p:cNvPr id="4" name="页脚占位符 4">
            <a:extLst>
              <a:ext uri="{FF2B5EF4-FFF2-40B4-BE49-F238E27FC236}">
                <a16:creationId xmlns:a16="http://schemas.microsoft.com/office/drawing/2014/main" id="{6A2A46BD-23CD-4344-8A26-C86D5B3CA4C0}"/>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F2C0ED6E-F795-426E-953D-A012F508DFFD}"/>
              </a:ext>
            </a:extLst>
          </p:cNvPr>
          <p:cNvSpPr>
            <a:spLocks noGrp="1" noChangeArrowheads="1"/>
          </p:cNvSpPr>
          <p:nvPr>
            <p:ph type="sldNum" sz="quarter" idx="12"/>
          </p:nvPr>
        </p:nvSpPr>
        <p:spPr>
          <a:ln/>
        </p:spPr>
        <p:txBody>
          <a:bodyPr/>
          <a:lstStyle>
            <a:lvl1pPr>
              <a:defRPr/>
            </a:lvl1pPr>
          </a:lstStyle>
          <a:p>
            <a:pPr>
              <a:defRPr/>
            </a:pPr>
            <a:fld id="{616DE372-F2CB-470B-8C0B-3E4C18EE62F6}" type="slidenum">
              <a:rPr lang="zh-CN" altLang="en-US"/>
              <a:pPr>
                <a:defRPr/>
              </a:pPr>
              <a:t>‹#›</a:t>
            </a:fld>
            <a:endParaRPr lang="zh-CN" altLang="en-US" sz="1800">
              <a:ea typeface="宋体" panose="02010600030101010101" pitchFamily="2" charset="-122"/>
            </a:endParaRPr>
          </a:p>
        </p:txBody>
      </p:sp>
    </p:spTree>
    <p:extLst>
      <p:ext uri="{BB962C8B-B14F-4D97-AF65-F5344CB8AC3E}">
        <p14:creationId xmlns:p14="http://schemas.microsoft.com/office/powerpoint/2010/main" val="1252588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D8A20-966D-40F6-A92E-E886C52F4596}"/>
              </a:ext>
            </a:extLst>
          </p:cNvPr>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F702321-D45B-4134-9E49-524E7392F103}"/>
              </a:ext>
            </a:extLst>
          </p:cNvPr>
          <p:cNvSpPr>
            <a:spLocks noGrp="1" noChangeArrowheads="1"/>
          </p:cNvSpPr>
          <p:nvPr>
            <p:ph type="dt" sz="half" idx="10"/>
          </p:nvPr>
        </p:nvSpPr>
        <p:spPr>
          <a:ln/>
        </p:spPr>
        <p:txBody>
          <a:bodyPr/>
          <a:lstStyle>
            <a:lvl1pPr>
              <a:defRPr/>
            </a:lvl1pPr>
          </a:lstStyle>
          <a:p>
            <a:pPr>
              <a:defRPr/>
            </a:pPr>
            <a:fld id="{AE62FF75-052B-40FE-B414-DC33E1271160}" type="datetime1">
              <a:rPr lang="zh-CN" altLang="en-US"/>
              <a:pPr>
                <a:defRPr/>
              </a:pPr>
              <a:t>2019/3/20 Wednesday</a:t>
            </a:fld>
            <a:endParaRPr lang="zh-CN" altLang="en-US" sz="1800">
              <a:ea typeface="宋体" panose="02010600030101010101" pitchFamily="2" charset="-122"/>
            </a:endParaRPr>
          </a:p>
        </p:txBody>
      </p:sp>
      <p:sp>
        <p:nvSpPr>
          <p:cNvPr id="4" name="页脚占位符 4">
            <a:extLst>
              <a:ext uri="{FF2B5EF4-FFF2-40B4-BE49-F238E27FC236}">
                <a16:creationId xmlns:a16="http://schemas.microsoft.com/office/drawing/2014/main" id="{FB72430D-F251-4DDC-B205-5D951B68BBF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FEA6241C-8FC1-4EB3-8A30-DE24FD51DD71}"/>
              </a:ext>
            </a:extLst>
          </p:cNvPr>
          <p:cNvSpPr>
            <a:spLocks noGrp="1" noChangeArrowheads="1"/>
          </p:cNvSpPr>
          <p:nvPr>
            <p:ph type="sldNum" sz="quarter" idx="12"/>
          </p:nvPr>
        </p:nvSpPr>
        <p:spPr>
          <a:ln/>
        </p:spPr>
        <p:txBody>
          <a:bodyPr/>
          <a:lstStyle>
            <a:lvl1pPr>
              <a:defRPr/>
            </a:lvl1pPr>
          </a:lstStyle>
          <a:p>
            <a:pPr>
              <a:defRPr/>
            </a:pPr>
            <a:fld id="{A03F0FE5-44A3-4482-AF7B-CAD020A9CD0D}" type="slidenum">
              <a:rPr lang="zh-CN" altLang="en-US"/>
              <a:pPr>
                <a:defRPr/>
              </a:pPr>
              <a:t>‹#›</a:t>
            </a:fld>
            <a:endParaRPr lang="zh-CN" altLang="en-US" sz="1800">
              <a:ea typeface="宋体" panose="02010600030101010101" pitchFamily="2" charset="-122"/>
            </a:endParaRPr>
          </a:p>
        </p:txBody>
      </p:sp>
    </p:spTree>
    <p:extLst>
      <p:ext uri="{BB962C8B-B14F-4D97-AF65-F5344CB8AC3E}">
        <p14:creationId xmlns:p14="http://schemas.microsoft.com/office/powerpoint/2010/main" val="964085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B0660-3122-4662-88FC-F3F6A88DCD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78FA68E-C7FD-4ED9-A17E-54C01C9616F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64A9C-8060-4AA7-B2E2-9824D0D8FA03}"/>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5" name="页脚占位符 4">
            <a:extLst>
              <a:ext uri="{FF2B5EF4-FFF2-40B4-BE49-F238E27FC236}">
                <a16:creationId xmlns:a16="http://schemas.microsoft.com/office/drawing/2014/main" id="{C0EC8364-4073-42A9-945E-71F5800565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55FB28-5EF8-4C00-9A20-F5D0A7D6B71E}"/>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3941256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7D52A-A733-4264-B93F-00169836B84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43C8DC4-00C8-41CE-BE84-C6CB0FFC40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CE899D5-49AA-4828-8B36-CA219B0402F9}"/>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5" name="页脚占位符 4">
            <a:extLst>
              <a:ext uri="{FF2B5EF4-FFF2-40B4-BE49-F238E27FC236}">
                <a16:creationId xmlns:a16="http://schemas.microsoft.com/office/drawing/2014/main" id="{E1B2E6B0-7D00-4409-B137-FEC8F17715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F9E974-030A-485A-886D-F5F8FED9985F}"/>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337620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E3D7BA-984C-4652-826F-7655429AD4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58A996-35DE-4593-B6AF-86D0C20882D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A11617D-C9BC-4ABD-B167-2B39F58E437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522710E-1E42-43F0-A1E4-74C014580F76}"/>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6" name="页脚占位符 5">
            <a:extLst>
              <a:ext uri="{FF2B5EF4-FFF2-40B4-BE49-F238E27FC236}">
                <a16:creationId xmlns:a16="http://schemas.microsoft.com/office/drawing/2014/main" id="{2DEEBF7D-3643-4BE0-A0A6-F7F89D0B97A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897423-5CAA-4686-8BAA-2505AEB51387}"/>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3217513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8FDF1-F028-434E-B20C-E08ED5FE94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BA8C9E-62C7-429C-BEB2-2DB1176954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AF7BE4F-C7F9-46DD-B5CC-DB814400EC7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EFD8E81-2186-4F46-858E-ADE4F7E5E7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4F1073C-90FC-4599-B0F4-A8139EF4889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DF6E67E-CF64-437F-AE74-7CE8D8AD4904}"/>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8" name="页脚占位符 7">
            <a:extLst>
              <a:ext uri="{FF2B5EF4-FFF2-40B4-BE49-F238E27FC236}">
                <a16:creationId xmlns:a16="http://schemas.microsoft.com/office/drawing/2014/main" id="{BDC486EF-469D-4223-B4D8-4D72774BA95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67B4081-07C1-4A50-8F18-20EA9B1AC7FF}"/>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2969588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BA1AC-240A-4CD2-B0FF-9C76B8CB9E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F15B6C3-B207-4D58-9C52-B2ED288A4573}"/>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4" name="页脚占位符 3">
            <a:extLst>
              <a:ext uri="{FF2B5EF4-FFF2-40B4-BE49-F238E27FC236}">
                <a16:creationId xmlns:a16="http://schemas.microsoft.com/office/drawing/2014/main" id="{C7E20C56-2CE4-4919-9A57-061E5821D44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8E02BF5-E090-49B2-A607-C35CA8C8E03C}"/>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1214287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EA639B-A8E0-473D-A822-8DE62E3C04B5}"/>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3" name="页脚占位符 2">
            <a:extLst>
              <a:ext uri="{FF2B5EF4-FFF2-40B4-BE49-F238E27FC236}">
                <a16:creationId xmlns:a16="http://schemas.microsoft.com/office/drawing/2014/main" id="{986EB606-C93C-476C-A1F8-F1780DBA1C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125272-69BC-4409-933B-FD02B50C8513}"/>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1844403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ED271-C35A-4B0A-9978-4E3A734463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F498260-2BE0-4D6C-8D4F-0226E2EE7F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D00AF82-A595-467F-9CD2-2B9C3B4AAA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99B0E2C-B41B-4731-8068-CFEF1A2CB74D}"/>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6" name="页脚占位符 5">
            <a:extLst>
              <a:ext uri="{FF2B5EF4-FFF2-40B4-BE49-F238E27FC236}">
                <a16:creationId xmlns:a16="http://schemas.microsoft.com/office/drawing/2014/main" id="{E9679843-134D-49F0-9F1F-735827892C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F31557-8E2B-4E45-8F0F-0B99DD51CF9D}"/>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324285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D895C-006C-4451-A3EE-9345238B17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405823-6CB1-484B-B304-05BB7539BC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5EEC059-C913-4F8A-ADD6-389752454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40DC5EE-12D1-416A-9547-1881FC933ABE}"/>
              </a:ext>
            </a:extLst>
          </p:cNvPr>
          <p:cNvSpPr>
            <a:spLocks noGrp="1"/>
          </p:cNvSpPr>
          <p:nvPr>
            <p:ph type="dt" sz="half" idx="10"/>
          </p:nvPr>
        </p:nvSpPr>
        <p:spPr/>
        <p:txBody>
          <a:bodyPr/>
          <a:lstStyle/>
          <a:p>
            <a:fld id="{49382A9E-BAC3-444A-B4E8-A3181FE50FF8}" type="datetimeFigureOut">
              <a:rPr lang="zh-CN" altLang="en-US" smtClean="0"/>
              <a:t>2019/3/20 Wednesday</a:t>
            </a:fld>
            <a:endParaRPr lang="zh-CN" altLang="en-US"/>
          </a:p>
        </p:txBody>
      </p:sp>
      <p:sp>
        <p:nvSpPr>
          <p:cNvPr id="6" name="页脚占位符 5">
            <a:extLst>
              <a:ext uri="{FF2B5EF4-FFF2-40B4-BE49-F238E27FC236}">
                <a16:creationId xmlns:a16="http://schemas.microsoft.com/office/drawing/2014/main" id="{CEB672EE-F32C-4694-ADC6-42C5FDB8FB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026790-68E0-448F-A51D-C2A1F22B135E}"/>
              </a:ext>
            </a:extLst>
          </p:cNvPr>
          <p:cNvSpPr>
            <a:spLocks noGrp="1"/>
          </p:cNvSpPr>
          <p:nvPr>
            <p:ph type="sldNum" sz="quarter" idx="12"/>
          </p:nvPr>
        </p:nvSpPr>
        <p:spPr/>
        <p:txBody>
          <a:body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419403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34900C-3D43-4A61-8185-3DCDFC88E8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DE6DB7B-A017-47F2-BCE9-49BE13718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DFADE13-2988-479C-A7EE-5D5B6D1DD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82A9E-BAC3-444A-B4E8-A3181FE50FF8}" type="datetimeFigureOut">
              <a:rPr lang="zh-CN" altLang="en-US" smtClean="0"/>
              <a:t>2019/3/20 Wednesday</a:t>
            </a:fld>
            <a:endParaRPr lang="zh-CN" altLang="en-US"/>
          </a:p>
        </p:txBody>
      </p:sp>
      <p:sp>
        <p:nvSpPr>
          <p:cNvPr id="5" name="页脚占位符 4">
            <a:extLst>
              <a:ext uri="{FF2B5EF4-FFF2-40B4-BE49-F238E27FC236}">
                <a16:creationId xmlns:a16="http://schemas.microsoft.com/office/drawing/2014/main" id="{C6C3380B-64FF-4DB2-9FD1-9805FE8FBA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BF98653-D955-449F-BD53-F3BD5E2B56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1AD1DD-66EE-4698-AFAD-9F407C24E8A5}" type="slidenum">
              <a:rPr lang="zh-CN" altLang="en-US" smtClean="0"/>
              <a:t>‹#›</a:t>
            </a:fld>
            <a:endParaRPr lang="zh-CN" altLang="en-US"/>
          </a:p>
        </p:txBody>
      </p:sp>
    </p:spTree>
    <p:extLst>
      <p:ext uri="{BB962C8B-B14F-4D97-AF65-F5344CB8AC3E}">
        <p14:creationId xmlns:p14="http://schemas.microsoft.com/office/powerpoint/2010/main" val="2500933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9">
            <a:extLst>
              <a:ext uri="{FF2B5EF4-FFF2-40B4-BE49-F238E27FC236}">
                <a16:creationId xmlns:a16="http://schemas.microsoft.com/office/drawing/2014/main" id="{681337E5-1CF2-4E7F-BCE0-8000991CD206}"/>
              </a:ext>
            </a:extLst>
          </p:cNvPr>
          <p:cNvSpPr/>
          <p:nvPr/>
        </p:nvSpPr>
        <p:spPr>
          <a:xfrm>
            <a:off x="0" y="0"/>
            <a:ext cx="12202892" cy="4724400"/>
          </a:xfrm>
          <a:custGeom>
            <a:avLst/>
            <a:gdLst>
              <a:gd name="connsiteX0" fmla="*/ 0 w 12202892"/>
              <a:gd name="connsiteY0" fmla="*/ 0 h 5428344"/>
              <a:gd name="connsiteX1" fmla="*/ 12202892 w 12202892"/>
              <a:gd name="connsiteY1" fmla="*/ 0 h 5428344"/>
              <a:gd name="connsiteX2" fmla="*/ 12202892 w 12202892"/>
              <a:gd name="connsiteY2" fmla="*/ 5428344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173863 w 12202892"/>
              <a:gd name="connsiteY2" fmla="*/ 4151087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173863 w 12202892"/>
              <a:gd name="connsiteY2" fmla="*/ 4151087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173863 w 12202892"/>
              <a:gd name="connsiteY2" fmla="*/ 4151087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188377 w 12202892"/>
              <a:gd name="connsiteY2" fmla="*/ 3802744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188377 w 12202892"/>
              <a:gd name="connsiteY2" fmla="*/ 3802744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188377 w 12202892"/>
              <a:gd name="connsiteY2" fmla="*/ 3802744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188377 w 12202892"/>
              <a:gd name="connsiteY2" fmla="*/ 3802744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202892 w 12202892"/>
              <a:gd name="connsiteY2" fmla="*/ 3802744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202892 w 12202892"/>
              <a:gd name="connsiteY2" fmla="*/ 3802744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202892 w 12202892"/>
              <a:gd name="connsiteY2" fmla="*/ 3802744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202892 w 12202892"/>
              <a:gd name="connsiteY2" fmla="*/ 3802744 h 5428344"/>
              <a:gd name="connsiteX3" fmla="*/ 0 w 12202892"/>
              <a:gd name="connsiteY3" fmla="*/ 5428344 h 5428344"/>
              <a:gd name="connsiteX4" fmla="*/ 0 w 12202892"/>
              <a:gd name="connsiteY4" fmla="*/ 0 h 5428344"/>
              <a:gd name="connsiteX0" fmla="*/ 0 w 12202892"/>
              <a:gd name="connsiteY0" fmla="*/ 0 h 5428344"/>
              <a:gd name="connsiteX1" fmla="*/ 12202892 w 12202892"/>
              <a:gd name="connsiteY1" fmla="*/ 0 h 5428344"/>
              <a:gd name="connsiteX2" fmla="*/ 12202892 w 12202892"/>
              <a:gd name="connsiteY2" fmla="*/ 3802744 h 5428344"/>
              <a:gd name="connsiteX3" fmla="*/ 0 w 12202892"/>
              <a:gd name="connsiteY3" fmla="*/ 5428344 h 5428344"/>
              <a:gd name="connsiteX4" fmla="*/ 0 w 12202892"/>
              <a:gd name="connsiteY4" fmla="*/ 0 h 542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2892" h="5428344">
                <a:moveTo>
                  <a:pt x="0" y="0"/>
                </a:moveTo>
                <a:lnTo>
                  <a:pt x="12202892" y="0"/>
                </a:lnTo>
                <a:lnTo>
                  <a:pt x="12202892" y="3802744"/>
                </a:lnTo>
                <a:cubicBezTo>
                  <a:pt x="5423811" y="4299801"/>
                  <a:pt x="1962606" y="5059079"/>
                  <a:pt x="0" y="5428344"/>
                </a:cubicBezTo>
                <a:lnTo>
                  <a:pt x="0" y="0"/>
                </a:lnTo>
                <a:close/>
              </a:path>
            </a:pathLst>
          </a:custGeom>
          <a:blipFill dpi="0" rotWithShape="1">
            <a:blip r:embed="rId2"/>
            <a:srcRect/>
            <a:tile tx="0" ty="-1435100" sx="100000" sy="100000" flip="none" algn="tl"/>
          </a:blipFill>
        </p:spPr>
        <p:txBody>
          <a:bodyPr wrap="square" rtlCol="0" anchor="ctr">
            <a:noAutofit/>
          </a:bodyPr>
          <a:lstStyle/>
          <a:p>
            <a:pPr algn="ctr"/>
            <a:endParaRPr lang="zh-CN" altLang="en-US" sz="2400" dirty="0">
              <a:solidFill>
                <a:schemeClr val="bg1"/>
              </a:solidFill>
              <a:latin typeface="+mj-ea"/>
              <a:ea typeface="+mj-ea"/>
            </a:endParaRPr>
          </a:p>
        </p:txBody>
      </p:sp>
      <p:grpSp>
        <p:nvGrpSpPr>
          <p:cNvPr id="115" name="组合 114"/>
          <p:cNvGrpSpPr/>
          <p:nvPr/>
        </p:nvGrpSpPr>
        <p:grpSpPr>
          <a:xfrm>
            <a:off x="9323052" y="301032"/>
            <a:ext cx="2092259" cy="536317"/>
            <a:chOff x="504825" y="327025"/>
            <a:chExt cx="2482851" cy="636440"/>
          </a:xfrm>
        </p:grpSpPr>
        <p:pic>
          <p:nvPicPr>
            <p:cNvPr id="113" name="图片 112"/>
            <p:cNvPicPr>
              <a:picLocks noChangeAspect="1"/>
            </p:cNvPicPr>
            <p:nvPr/>
          </p:nvPicPr>
          <p:blipFill rotWithShape="1">
            <a:blip r:embed="rId3">
              <a:duotone>
                <a:schemeClr val="accent6">
                  <a:shade val="45000"/>
                  <a:satMod val="135000"/>
                </a:schemeClr>
                <a:prstClr val="white"/>
              </a:duotone>
            </a:blip>
            <a:srcRect l="8955" t="8651" r="74262" b="8651"/>
            <a:stretch>
              <a:fillRect/>
            </a:stretch>
          </p:blipFill>
          <p:spPr>
            <a:xfrm>
              <a:off x="504825" y="327025"/>
              <a:ext cx="593725" cy="636440"/>
            </a:xfrm>
            <a:prstGeom prst="rect">
              <a:avLst/>
            </a:prstGeom>
          </p:spPr>
        </p:pic>
        <p:pic>
          <p:nvPicPr>
            <p:cNvPr id="114" name="图片 113"/>
            <p:cNvPicPr>
              <a:picLocks noChangeAspect="1"/>
            </p:cNvPicPr>
            <p:nvPr/>
          </p:nvPicPr>
          <p:blipFill rotWithShape="1">
            <a:blip r:embed="rId3">
              <a:duotone>
                <a:schemeClr val="accent6">
                  <a:shade val="45000"/>
                  <a:satMod val="135000"/>
                </a:schemeClr>
                <a:prstClr val="white"/>
              </a:duotone>
            </a:blip>
            <a:srcRect l="36206" t="8651" r="14969" b="8651"/>
            <a:stretch>
              <a:fillRect/>
            </a:stretch>
          </p:blipFill>
          <p:spPr>
            <a:xfrm>
              <a:off x="1260475" y="327025"/>
              <a:ext cx="1727201" cy="636440"/>
            </a:xfrm>
            <a:prstGeom prst="rect">
              <a:avLst/>
            </a:prstGeom>
          </p:spPr>
        </p:pic>
      </p:grpSp>
      <p:grpSp>
        <p:nvGrpSpPr>
          <p:cNvPr id="2" name="组合 1"/>
          <p:cNvGrpSpPr/>
          <p:nvPr/>
        </p:nvGrpSpPr>
        <p:grpSpPr>
          <a:xfrm>
            <a:off x="0" y="3306648"/>
            <a:ext cx="12192000" cy="1686073"/>
            <a:chOff x="0" y="1811689"/>
            <a:chExt cx="12192000" cy="2976343"/>
          </a:xfrm>
        </p:grpSpPr>
        <p:sp>
          <p:nvSpPr>
            <p:cNvPr id="28" name="矩形 27"/>
            <p:cNvSpPr/>
            <p:nvPr/>
          </p:nvSpPr>
          <p:spPr>
            <a:xfrm>
              <a:off x="0" y="1811689"/>
              <a:ext cx="12192000" cy="29763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noAutofit/>
            </a:bodyPr>
            <a:lstStyle/>
            <a:p>
              <a:pPr algn="ctr"/>
              <a:r>
                <a:rPr lang="zh-CN" altLang="en-US" sz="4800" b="1" dirty="0">
                  <a:latin typeface="Times New Roman" panose="02020603050405020304" pitchFamily="18" charset="0"/>
                  <a:cs typeface="Times New Roman" panose="02020603050405020304" pitchFamily="18" charset="0"/>
                </a:rPr>
                <a:t>基于 </a:t>
              </a:r>
              <a:r>
                <a:rPr lang="en-US" altLang="zh-CN" sz="4800" b="1" dirty="0">
                  <a:latin typeface="Times New Roman" panose="02020603050405020304" pitchFamily="18" charset="0"/>
                  <a:cs typeface="Times New Roman" panose="02020603050405020304" pitchFamily="18" charset="0"/>
                </a:rPr>
                <a:t>Siamese </a:t>
              </a:r>
              <a:r>
                <a:rPr lang="zh-CN" altLang="en-US" sz="4800" b="1" dirty="0">
                  <a:latin typeface="Times New Roman" panose="02020603050405020304" pitchFamily="18" charset="0"/>
                  <a:cs typeface="Times New Roman" panose="02020603050405020304" pitchFamily="18" charset="0"/>
                </a:rPr>
                <a:t>网络的鲸鱼识别</a:t>
              </a:r>
              <a:endParaRPr lang="en-US" altLang="zh-CN" sz="4800" b="1" dirty="0">
                <a:latin typeface="Times New Roman" panose="02020603050405020304" pitchFamily="18" charset="0"/>
                <a:cs typeface="Times New Roman" panose="02020603050405020304" pitchFamily="18" charset="0"/>
              </a:endParaRPr>
            </a:p>
          </p:txBody>
        </p:sp>
        <p:sp>
          <p:nvSpPr>
            <p:cNvPr id="116" name="等腰三角形 115"/>
            <p:cNvSpPr/>
            <p:nvPr/>
          </p:nvSpPr>
          <p:spPr>
            <a:xfrm flipV="1">
              <a:off x="5939807" y="4600379"/>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noAutofit/>
            </a:bodyPr>
            <a:lstStyle/>
            <a:p>
              <a:pPr algn="ctr"/>
              <a:endParaRPr lang="zh-CN" altLang="en-US" sz="1580"/>
            </a:p>
          </p:txBody>
        </p:sp>
      </p:grpSp>
      <p:sp>
        <p:nvSpPr>
          <p:cNvPr id="4" name="文本框 3"/>
          <p:cNvSpPr txBox="1"/>
          <p:nvPr/>
        </p:nvSpPr>
        <p:spPr>
          <a:xfrm>
            <a:off x="3472249" y="5378242"/>
            <a:ext cx="8513805" cy="892552"/>
          </a:xfrm>
          <a:prstGeom prst="rect">
            <a:avLst/>
          </a:prstGeom>
          <a:noFill/>
        </p:spPr>
        <p:txBody>
          <a:bodyPr wrap="square" rtlCol="0">
            <a:spAutoFit/>
          </a:bodyPr>
          <a:lstStyle/>
          <a:p>
            <a:r>
              <a:rPr lang="zh-CN" altLang="en-US" sz="2800" dirty="0">
                <a:solidFill>
                  <a:schemeClr val="tx1">
                    <a:lumMod val="95000"/>
                  </a:schemeClr>
                </a:solidFill>
                <a:latin typeface="+mn-ea"/>
              </a:rPr>
              <a:t>                                              章洪高</a:t>
            </a:r>
            <a:r>
              <a:rPr lang="zh-cn" altLang="zh-CN" sz="2800" dirty="0">
                <a:solidFill>
                  <a:schemeClr val="tx1">
                    <a:lumMod val="95000"/>
                  </a:schemeClr>
                </a:solidFill>
                <a:latin typeface="+mn-ea"/>
              </a:rPr>
              <a:t>| </a:t>
            </a:r>
            <a:r>
              <a:rPr lang="zh-CN" altLang="en-US" sz="2800" dirty="0">
                <a:solidFill>
                  <a:schemeClr val="tx1">
                    <a:lumMod val="95000"/>
                  </a:schemeClr>
                </a:solidFill>
                <a:latin typeface="+mn-ea"/>
              </a:rPr>
              <a:t>控制工程</a:t>
            </a:r>
            <a:r>
              <a:rPr lang="zh-cn" altLang="zh-CN" sz="2800" dirty="0">
                <a:solidFill>
                  <a:schemeClr val="tx1">
                    <a:lumMod val="95000"/>
                  </a:schemeClr>
                </a:solidFill>
                <a:latin typeface="+mn-ea"/>
              </a:rPr>
              <a:t>|</a:t>
            </a:r>
            <a:r>
              <a:rPr lang="en-US" altLang="zh-CN" sz="2800" dirty="0">
                <a:solidFill>
                  <a:schemeClr val="tx1">
                    <a:lumMod val="95000"/>
                  </a:schemeClr>
                </a:solidFill>
                <a:latin typeface="+mn-ea"/>
              </a:rPr>
              <a:t> </a:t>
            </a:r>
            <a:endParaRPr lang="zh-cn" altLang="zh-CN" sz="2800" dirty="0">
              <a:latin typeface="+mn-ea"/>
            </a:endParaRPr>
          </a:p>
          <a:p>
            <a:endParaRPr lang="zh-CN" altLang="en-US" sz="2400" b="1" dirty="0">
              <a:latin typeface="宋体" panose="02010600030101010101" pitchFamily="2" charset="-122"/>
              <a:ea typeface="宋体" panose="02010600030101010101" pitchFamily="2" charset="-122"/>
            </a:endParaRPr>
          </a:p>
        </p:txBody>
      </p:sp>
      <p:sp>
        <p:nvSpPr>
          <p:cNvPr id="5" name="文本框 4"/>
          <p:cNvSpPr txBox="1"/>
          <p:nvPr/>
        </p:nvSpPr>
        <p:spPr>
          <a:xfrm>
            <a:off x="8057743" y="6092839"/>
            <a:ext cx="2530618" cy="523220"/>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rPr>
              <a:t>2019.03.17</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392883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直接连接符 2">
            <a:extLst>
              <a:ext uri="{FF2B5EF4-FFF2-40B4-BE49-F238E27FC236}">
                <a16:creationId xmlns:a16="http://schemas.microsoft.com/office/drawing/2014/main" id="{E937239F-06C4-4049-8E8C-2776E42760E3}"/>
              </a:ext>
            </a:extLst>
          </p:cNvPr>
          <p:cNvSpPr>
            <a:spLocks noChangeShapeType="1"/>
          </p:cNvSpPr>
          <p:nvPr/>
        </p:nvSpPr>
        <p:spPr bwMode="auto">
          <a:xfrm>
            <a:off x="804379" y="1094712"/>
            <a:ext cx="643572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文本占位符 1">
            <a:extLst>
              <a:ext uri="{FF2B5EF4-FFF2-40B4-BE49-F238E27FC236}">
                <a16:creationId xmlns:a16="http://schemas.microsoft.com/office/drawing/2014/main" id="{AA73D5E2-A1C6-4794-B88D-2B8E799F50EE}"/>
              </a:ext>
            </a:extLst>
          </p:cNvPr>
          <p:cNvSpPr txBox="1">
            <a:spLocks noChangeArrowheads="1"/>
          </p:cNvSpPr>
          <p:nvPr/>
        </p:nvSpPr>
        <p:spPr>
          <a:xfrm>
            <a:off x="804379" y="325093"/>
            <a:ext cx="5934091" cy="649287"/>
          </a:xfrm>
          <a:prstGeom prst="rect">
            <a:avLst/>
          </a:prstGeom>
          <a:noFill/>
          <a:ln/>
        </p:spPr>
        <p:txBody>
          <a:bodyPr vert="horz" lIns="91440" tIns="45720" rIns="91440" bIns="45720" rtlCol="0" anchor="t"/>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3600" dirty="0">
                <a:solidFill>
                  <a:schemeClr val="tx1"/>
                </a:solidFill>
                <a:latin typeface="微软雅黑" panose="020B0503020204020204" pitchFamily="34" charset="-122"/>
                <a:ea typeface="微软雅黑" panose="020B0503020204020204" pitchFamily="34" charset="-122"/>
                <a:sym typeface="+mn-lt"/>
              </a:rPr>
              <a:t>模型训练策略与超参数调整</a:t>
            </a:r>
          </a:p>
        </p:txBody>
      </p:sp>
      <p:graphicFrame>
        <p:nvGraphicFramePr>
          <p:cNvPr id="3" name="表格 2">
            <a:extLst>
              <a:ext uri="{FF2B5EF4-FFF2-40B4-BE49-F238E27FC236}">
                <a16:creationId xmlns:a16="http://schemas.microsoft.com/office/drawing/2014/main" id="{C303F2EE-96CA-43CA-9BDB-5EB00EC2077B}"/>
              </a:ext>
            </a:extLst>
          </p:cNvPr>
          <p:cNvGraphicFramePr>
            <a:graphicFrameLocks noGrp="1"/>
          </p:cNvGraphicFramePr>
          <p:nvPr>
            <p:extLst>
              <p:ext uri="{D42A27DB-BD31-4B8C-83A1-F6EECF244321}">
                <p14:modId xmlns:p14="http://schemas.microsoft.com/office/powerpoint/2010/main" val="3611261301"/>
              </p:ext>
            </p:extLst>
          </p:nvPr>
        </p:nvGraphicFramePr>
        <p:xfrm>
          <a:off x="912228" y="1506187"/>
          <a:ext cx="10367544" cy="4453042"/>
        </p:xfrm>
        <a:graphic>
          <a:graphicData uri="http://schemas.openxmlformats.org/drawingml/2006/table">
            <a:tbl>
              <a:tblPr firstRow="1" bandRow="1">
                <a:tableStyleId>{5C22544A-7EE6-4342-B048-85BDC9FD1C3A}</a:tableStyleId>
              </a:tblPr>
              <a:tblGrid>
                <a:gridCol w="2591886">
                  <a:extLst>
                    <a:ext uri="{9D8B030D-6E8A-4147-A177-3AD203B41FA5}">
                      <a16:colId xmlns:a16="http://schemas.microsoft.com/office/drawing/2014/main" val="2159630476"/>
                    </a:ext>
                  </a:extLst>
                </a:gridCol>
                <a:gridCol w="2591886">
                  <a:extLst>
                    <a:ext uri="{9D8B030D-6E8A-4147-A177-3AD203B41FA5}">
                      <a16:colId xmlns:a16="http://schemas.microsoft.com/office/drawing/2014/main" val="1304795885"/>
                    </a:ext>
                  </a:extLst>
                </a:gridCol>
                <a:gridCol w="2591886">
                  <a:extLst>
                    <a:ext uri="{9D8B030D-6E8A-4147-A177-3AD203B41FA5}">
                      <a16:colId xmlns:a16="http://schemas.microsoft.com/office/drawing/2014/main" val="1694232812"/>
                    </a:ext>
                  </a:extLst>
                </a:gridCol>
                <a:gridCol w="2591886">
                  <a:extLst>
                    <a:ext uri="{9D8B030D-6E8A-4147-A177-3AD203B41FA5}">
                      <a16:colId xmlns:a16="http://schemas.microsoft.com/office/drawing/2014/main" val="2151189073"/>
                    </a:ext>
                  </a:extLst>
                </a:gridCol>
              </a:tblGrid>
              <a:tr h="404822">
                <a:tc>
                  <a:txBody>
                    <a:bodyPr/>
                    <a:lstStyle/>
                    <a:p>
                      <a:pPr algn="ctr"/>
                      <a:r>
                        <a:rPr lang="en-US" altLang="zh-CN" dirty="0"/>
                        <a:t>Epochs</a:t>
                      </a:r>
                      <a:endParaRPr lang="zh-CN" altLang="en-US" dirty="0"/>
                    </a:p>
                  </a:txBody>
                  <a:tcPr/>
                </a:tc>
                <a:tc>
                  <a:txBody>
                    <a:bodyPr/>
                    <a:lstStyle/>
                    <a:p>
                      <a:pPr algn="ctr"/>
                      <a:r>
                        <a:rPr lang="en-US" altLang="zh-CN" dirty="0"/>
                        <a:t>LR</a:t>
                      </a:r>
                      <a:endParaRPr lang="zh-CN" altLang="en-US" dirty="0"/>
                    </a:p>
                  </a:txBody>
                  <a:tcPr/>
                </a:tc>
                <a:tc>
                  <a:txBody>
                    <a:bodyPr/>
                    <a:lstStyle/>
                    <a:p>
                      <a:pPr algn="ctr"/>
                      <a:r>
                        <a:rPr lang="en-US" altLang="zh-CN" dirty="0"/>
                        <a:t>K</a:t>
                      </a:r>
                      <a:endParaRPr lang="zh-CN" altLang="en-US" dirty="0"/>
                    </a:p>
                  </a:txBody>
                  <a:tcPr/>
                </a:tc>
                <a:tc>
                  <a:txBody>
                    <a:bodyPr/>
                    <a:lstStyle/>
                    <a:p>
                      <a:pPr algn="ctr"/>
                      <a:r>
                        <a:rPr lang="en-US" altLang="zh-CN" dirty="0"/>
                        <a:t>L2</a:t>
                      </a:r>
                      <a:endParaRPr lang="zh-CN" altLang="en-US" dirty="0"/>
                    </a:p>
                  </a:txBody>
                  <a:tcPr/>
                </a:tc>
                <a:extLst>
                  <a:ext uri="{0D108BD9-81ED-4DB2-BD59-A6C34878D82A}">
                    <a16:rowId xmlns:a16="http://schemas.microsoft.com/office/drawing/2014/main" val="2726492886"/>
                  </a:ext>
                </a:extLst>
              </a:tr>
              <a:tr h="404822">
                <a:tc>
                  <a:txBody>
                    <a:bodyPr/>
                    <a:lstStyle/>
                    <a:p>
                      <a:pPr algn="ctr"/>
                      <a:r>
                        <a:rPr lang="en-US" altLang="zh-CN" dirty="0"/>
                        <a:t>1-10</a:t>
                      </a:r>
                      <a:endParaRPr lang="zh-CN" altLang="en-US" dirty="0"/>
                    </a:p>
                  </a:txBody>
                  <a:tcPr/>
                </a:tc>
                <a:tc>
                  <a:txBody>
                    <a:bodyPr/>
                    <a:lstStyle/>
                    <a:p>
                      <a:pPr algn="ctr"/>
                      <a:r>
                        <a:rPr lang="en-US" altLang="zh-CN" dirty="0"/>
                        <a:t>64e-5</a:t>
                      </a:r>
                      <a:endParaRPr lang="zh-CN" altLang="en-US" dirty="0"/>
                    </a:p>
                  </a:txBody>
                  <a:tcPr/>
                </a:tc>
                <a:tc>
                  <a:txBody>
                    <a:bodyPr/>
                    <a:lstStyle/>
                    <a:p>
                      <a:pPr algn="ctr"/>
                      <a:r>
                        <a:rPr lang="en-US" altLang="zh-CN" dirty="0"/>
                        <a:t>1000</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920138207"/>
                  </a:ext>
                </a:extLst>
              </a:tr>
              <a:tr h="404822">
                <a:tc>
                  <a:txBody>
                    <a:bodyPr/>
                    <a:lstStyle/>
                    <a:p>
                      <a:pPr algn="ctr"/>
                      <a:r>
                        <a:rPr lang="en-US" altLang="zh-CN" dirty="0"/>
                        <a:t>10-20</a:t>
                      </a:r>
                      <a:endParaRPr lang="zh-CN" altLang="en-US" dirty="0"/>
                    </a:p>
                  </a:txBody>
                  <a:tcPr/>
                </a:tc>
                <a:tc>
                  <a:txBody>
                    <a:bodyPr/>
                    <a:lstStyle/>
                    <a:p>
                      <a:pPr algn="ctr"/>
                      <a:r>
                        <a:rPr lang="en-US" altLang="zh-CN" dirty="0"/>
                        <a:t>64e-5</a:t>
                      </a:r>
                      <a:endParaRPr lang="zh-CN" altLang="en-US" dirty="0"/>
                    </a:p>
                  </a:txBody>
                  <a:tcPr/>
                </a:tc>
                <a:tc>
                  <a:txBody>
                    <a:bodyPr/>
                    <a:lstStyle/>
                    <a:p>
                      <a:r>
                        <a:rPr lang="en-US" altLang="zh-CN" dirty="0"/>
                        <a:t>Max(1.0, 100 ** -0.1 * K)</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909382629"/>
                  </a:ext>
                </a:extLst>
              </a:tr>
              <a:tr h="404822">
                <a:tc>
                  <a:txBody>
                    <a:bodyPr/>
                    <a:lstStyle/>
                    <a:p>
                      <a:pPr algn="ctr"/>
                      <a:r>
                        <a:rPr lang="en-US" altLang="zh-CN" dirty="0"/>
                        <a:t>20-110</a:t>
                      </a:r>
                      <a:endParaRPr lang="zh-CN" altLang="en-US" dirty="0"/>
                    </a:p>
                  </a:txBody>
                  <a:tcPr/>
                </a:tc>
                <a:tc>
                  <a:txBody>
                    <a:bodyPr/>
                    <a:lstStyle/>
                    <a:p>
                      <a:pPr algn="ctr"/>
                      <a:r>
                        <a:rPr lang="en-US" altLang="zh-CN" dirty="0"/>
                        <a:t>64e-5</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469043765"/>
                  </a:ext>
                </a:extLst>
              </a:tr>
              <a:tr h="404822">
                <a:tc>
                  <a:txBody>
                    <a:bodyPr/>
                    <a:lstStyle/>
                    <a:p>
                      <a:pPr algn="ctr"/>
                      <a:r>
                        <a:rPr lang="en-US" altLang="zh-CN" dirty="0"/>
                        <a:t>110-160</a:t>
                      </a:r>
                      <a:endParaRPr lang="zh-CN" altLang="en-US" dirty="0"/>
                    </a:p>
                  </a:txBody>
                  <a:tcPr/>
                </a:tc>
                <a:tc>
                  <a:txBody>
                    <a:bodyPr/>
                    <a:lstStyle/>
                    <a:p>
                      <a:pPr algn="ctr"/>
                      <a:r>
                        <a:rPr lang="en-US" altLang="zh-CN" dirty="0"/>
                        <a:t>16e-5</a:t>
                      </a:r>
                      <a:endParaRPr lang="zh-CN" altLang="en-US" dirty="0"/>
                    </a:p>
                  </a:txBody>
                  <a:tcPr/>
                </a:tc>
                <a:tc>
                  <a:txBody>
                    <a:bodyPr/>
                    <a:lstStyle/>
                    <a:p>
                      <a:pPr algn="ctr"/>
                      <a:r>
                        <a:rPr lang="en-US" altLang="zh-CN" dirty="0"/>
                        <a:t>0.5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312605479"/>
                  </a:ext>
                </a:extLst>
              </a:tr>
              <a:tr h="404822">
                <a:tc>
                  <a:txBody>
                    <a:bodyPr/>
                    <a:lstStyle/>
                    <a:p>
                      <a:pPr algn="ctr"/>
                      <a:r>
                        <a:rPr lang="en-US" altLang="zh-CN" dirty="0"/>
                        <a:t>160-200</a:t>
                      </a:r>
                      <a:endParaRPr lang="zh-CN" altLang="en-US" dirty="0"/>
                    </a:p>
                  </a:txBody>
                  <a:tcPr/>
                </a:tc>
                <a:tc>
                  <a:txBody>
                    <a:bodyPr/>
                    <a:lstStyle/>
                    <a:p>
                      <a:pPr algn="ctr"/>
                      <a:r>
                        <a:rPr lang="en-US" altLang="zh-CN" dirty="0"/>
                        <a:t>4e-5</a:t>
                      </a:r>
                      <a:endParaRPr lang="zh-CN" altLang="en-US" dirty="0"/>
                    </a:p>
                  </a:txBody>
                  <a:tcPr/>
                </a:tc>
                <a:tc>
                  <a:txBody>
                    <a:bodyPr/>
                    <a:lstStyle/>
                    <a:p>
                      <a:pPr algn="ctr"/>
                      <a:r>
                        <a:rPr lang="en-US" altLang="zh-CN" dirty="0"/>
                        <a:t>0.25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737649128"/>
                  </a:ext>
                </a:extLst>
              </a:tr>
              <a:tr h="404822">
                <a:tc>
                  <a:txBody>
                    <a:bodyPr/>
                    <a:lstStyle/>
                    <a:p>
                      <a:pPr algn="ctr"/>
                      <a:r>
                        <a:rPr lang="en-US" altLang="zh-CN" dirty="0"/>
                        <a:t>200-250</a:t>
                      </a:r>
                      <a:endParaRPr lang="zh-CN" altLang="en-US" dirty="0"/>
                    </a:p>
                  </a:txBody>
                  <a:tcPr/>
                </a:tc>
                <a:tc>
                  <a:txBody>
                    <a:bodyPr/>
                    <a:lstStyle/>
                    <a:p>
                      <a:pPr algn="ctr"/>
                      <a:r>
                        <a:rPr lang="en-US" altLang="zh-CN" dirty="0"/>
                        <a:t>1e-5</a:t>
                      </a:r>
                      <a:endParaRPr lang="zh-CN" altLang="en-US" dirty="0"/>
                    </a:p>
                  </a:txBody>
                  <a:tcPr/>
                </a:tc>
                <a:tc>
                  <a:txBody>
                    <a:bodyPr/>
                    <a:lstStyle/>
                    <a:p>
                      <a:pPr algn="ctr"/>
                      <a:r>
                        <a:rPr lang="en-US" altLang="zh-CN" dirty="0"/>
                        <a:t>0.25</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825338776"/>
                  </a:ext>
                </a:extLst>
              </a:tr>
              <a:tr h="404822">
                <a:tc>
                  <a:txBody>
                    <a:bodyPr/>
                    <a:lstStyle/>
                    <a:p>
                      <a:pPr algn="ctr"/>
                      <a:r>
                        <a:rPr lang="en-US" altLang="zh-CN" dirty="0"/>
                        <a:t>250-300</a:t>
                      </a:r>
                      <a:endParaRPr lang="zh-CN" altLang="en-US" dirty="0"/>
                    </a:p>
                  </a:txBody>
                  <a:tcPr/>
                </a:tc>
                <a:tc>
                  <a:txBody>
                    <a:bodyPr/>
                    <a:lstStyle/>
                    <a:p>
                      <a:pPr algn="ctr"/>
                      <a:r>
                        <a:rPr lang="en-US" altLang="zh-CN" dirty="0"/>
                        <a:t>64e-5</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0.0002</a:t>
                      </a:r>
                      <a:endParaRPr lang="zh-CN" altLang="en-US" dirty="0"/>
                    </a:p>
                  </a:txBody>
                  <a:tcPr/>
                </a:tc>
                <a:extLst>
                  <a:ext uri="{0D108BD9-81ED-4DB2-BD59-A6C34878D82A}">
                    <a16:rowId xmlns:a16="http://schemas.microsoft.com/office/drawing/2014/main" val="2121804406"/>
                  </a:ext>
                </a:extLst>
              </a:tr>
              <a:tr h="404822">
                <a:tc>
                  <a:txBody>
                    <a:bodyPr/>
                    <a:lstStyle/>
                    <a:p>
                      <a:pPr algn="ctr"/>
                      <a:r>
                        <a:rPr lang="en-US" altLang="zh-CN" dirty="0"/>
                        <a:t>300-350</a:t>
                      </a:r>
                      <a:endParaRPr lang="zh-CN" altLang="en-US" dirty="0"/>
                    </a:p>
                  </a:txBody>
                  <a:tcPr/>
                </a:tc>
                <a:tc>
                  <a:txBody>
                    <a:bodyPr/>
                    <a:lstStyle/>
                    <a:p>
                      <a:pPr algn="ctr"/>
                      <a:r>
                        <a:rPr lang="en-US" altLang="zh-CN" dirty="0"/>
                        <a:t>16e-5</a:t>
                      </a:r>
                      <a:endParaRPr lang="zh-CN" altLang="en-US" dirty="0"/>
                    </a:p>
                  </a:txBody>
                  <a:tcPr/>
                </a:tc>
                <a:tc>
                  <a:txBody>
                    <a:bodyPr/>
                    <a:lstStyle/>
                    <a:p>
                      <a:pPr algn="ctr"/>
                      <a:r>
                        <a:rPr lang="en-US" altLang="zh-CN" dirty="0"/>
                        <a:t>0.5</a:t>
                      </a:r>
                      <a:endParaRPr lang="zh-CN" altLang="en-US" dirty="0"/>
                    </a:p>
                  </a:txBody>
                  <a:tcPr/>
                </a:tc>
                <a:tc>
                  <a:txBody>
                    <a:bodyPr/>
                    <a:lstStyle/>
                    <a:p>
                      <a:pPr algn="ctr"/>
                      <a:r>
                        <a:rPr lang="en-US" altLang="zh-CN" dirty="0"/>
                        <a:t>0.0002</a:t>
                      </a:r>
                      <a:endParaRPr lang="zh-CN" altLang="en-US" dirty="0"/>
                    </a:p>
                  </a:txBody>
                  <a:tcPr/>
                </a:tc>
                <a:extLst>
                  <a:ext uri="{0D108BD9-81ED-4DB2-BD59-A6C34878D82A}">
                    <a16:rowId xmlns:a16="http://schemas.microsoft.com/office/drawing/2014/main" val="1869617357"/>
                  </a:ext>
                </a:extLst>
              </a:tr>
              <a:tr h="404822">
                <a:tc>
                  <a:txBody>
                    <a:bodyPr/>
                    <a:lstStyle/>
                    <a:p>
                      <a:pPr algn="ctr"/>
                      <a:r>
                        <a:rPr lang="en-US" altLang="zh-CN" dirty="0"/>
                        <a:t>350-390</a:t>
                      </a:r>
                      <a:endParaRPr lang="zh-CN" altLang="en-US" dirty="0"/>
                    </a:p>
                  </a:txBody>
                  <a:tcPr/>
                </a:tc>
                <a:tc>
                  <a:txBody>
                    <a:bodyPr/>
                    <a:lstStyle/>
                    <a:p>
                      <a:pPr algn="ctr"/>
                      <a:r>
                        <a:rPr lang="en-US" altLang="zh-CN" dirty="0"/>
                        <a:t>4e-5</a:t>
                      </a:r>
                      <a:endParaRPr lang="zh-CN" altLang="en-US" dirty="0"/>
                    </a:p>
                  </a:txBody>
                  <a:tcPr/>
                </a:tc>
                <a:tc>
                  <a:txBody>
                    <a:bodyPr/>
                    <a:lstStyle/>
                    <a:p>
                      <a:pPr algn="ctr"/>
                      <a:r>
                        <a:rPr lang="en-US" altLang="zh-CN" dirty="0"/>
                        <a:t>0.25</a:t>
                      </a:r>
                      <a:endParaRPr lang="zh-CN" altLang="en-US" dirty="0"/>
                    </a:p>
                  </a:txBody>
                  <a:tcPr/>
                </a:tc>
                <a:tc>
                  <a:txBody>
                    <a:bodyPr/>
                    <a:lstStyle/>
                    <a:p>
                      <a:pPr algn="ctr"/>
                      <a:r>
                        <a:rPr lang="en-US" altLang="zh-CN" dirty="0"/>
                        <a:t>0.0002</a:t>
                      </a:r>
                      <a:endParaRPr lang="zh-CN" altLang="en-US" dirty="0"/>
                    </a:p>
                  </a:txBody>
                  <a:tcPr/>
                </a:tc>
                <a:extLst>
                  <a:ext uri="{0D108BD9-81ED-4DB2-BD59-A6C34878D82A}">
                    <a16:rowId xmlns:a16="http://schemas.microsoft.com/office/drawing/2014/main" val="104760671"/>
                  </a:ext>
                </a:extLst>
              </a:tr>
              <a:tr h="404822">
                <a:tc>
                  <a:txBody>
                    <a:bodyPr/>
                    <a:lstStyle/>
                    <a:p>
                      <a:pPr algn="ctr"/>
                      <a:r>
                        <a:rPr lang="en-US" altLang="zh-CN" dirty="0"/>
                        <a:t>390-450</a:t>
                      </a:r>
                      <a:endParaRPr lang="zh-CN" altLang="en-US" dirty="0"/>
                    </a:p>
                  </a:txBody>
                  <a:tcPr/>
                </a:tc>
                <a:tc>
                  <a:txBody>
                    <a:bodyPr/>
                    <a:lstStyle/>
                    <a:p>
                      <a:pPr algn="ctr"/>
                      <a:r>
                        <a:rPr lang="en-US" altLang="zh-CN" dirty="0"/>
                        <a:t>1e-5</a:t>
                      </a:r>
                      <a:endParaRPr lang="zh-CN" altLang="en-US" dirty="0"/>
                    </a:p>
                  </a:txBody>
                  <a:tcPr/>
                </a:tc>
                <a:tc>
                  <a:txBody>
                    <a:bodyPr/>
                    <a:lstStyle/>
                    <a:p>
                      <a:pPr algn="ctr"/>
                      <a:r>
                        <a:rPr lang="en-US" altLang="zh-CN" dirty="0"/>
                        <a:t>0.25</a:t>
                      </a:r>
                      <a:endParaRPr lang="zh-CN" altLang="en-US" dirty="0"/>
                    </a:p>
                  </a:txBody>
                  <a:tcPr/>
                </a:tc>
                <a:tc>
                  <a:txBody>
                    <a:bodyPr/>
                    <a:lstStyle/>
                    <a:p>
                      <a:pPr algn="ctr"/>
                      <a:r>
                        <a:rPr lang="en-US" altLang="zh-CN" dirty="0"/>
                        <a:t>0.0002</a:t>
                      </a:r>
                      <a:endParaRPr lang="zh-CN" altLang="en-US" dirty="0"/>
                    </a:p>
                  </a:txBody>
                  <a:tcPr/>
                </a:tc>
                <a:extLst>
                  <a:ext uri="{0D108BD9-81ED-4DB2-BD59-A6C34878D82A}">
                    <a16:rowId xmlns:a16="http://schemas.microsoft.com/office/drawing/2014/main" val="1573651446"/>
                  </a:ext>
                </a:extLst>
              </a:tr>
            </a:tbl>
          </a:graphicData>
        </a:graphic>
      </p:graphicFrame>
      <p:sp>
        <p:nvSpPr>
          <p:cNvPr id="4" name="文本框 3">
            <a:extLst>
              <a:ext uri="{FF2B5EF4-FFF2-40B4-BE49-F238E27FC236}">
                <a16:creationId xmlns:a16="http://schemas.microsoft.com/office/drawing/2014/main" id="{64C33087-001C-48F1-9DDF-6ACA0EB715C9}"/>
              </a:ext>
            </a:extLst>
          </p:cNvPr>
          <p:cNvSpPr txBox="1"/>
          <p:nvPr/>
        </p:nvSpPr>
        <p:spPr>
          <a:xfrm>
            <a:off x="1953491" y="6199892"/>
            <a:ext cx="828501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Epochs: </a:t>
            </a:r>
            <a:r>
              <a:rPr lang="zh-CN" altLang="en-US" dirty="0">
                <a:latin typeface="微软雅黑" panose="020B0503020204020204" pitchFamily="34" charset="-122"/>
                <a:ea typeface="微软雅黑" panose="020B0503020204020204" pitchFamily="34" charset="-122"/>
              </a:rPr>
              <a:t>训练步数，</a:t>
            </a:r>
            <a:r>
              <a:rPr lang="en-US" altLang="zh-CN" dirty="0">
                <a:latin typeface="微软雅黑" panose="020B0503020204020204" pitchFamily="34" charset="-122"/>
                <a:ea typeface="微软雅黑" panose="020B0503020204020204" pitchFamily="34" charset="-122"/>
              </a:rPr>
              <a:t> LR: </a:t>
            </a:r>
            <a:r>
              <a:rPr lang="zh-CN" altLang="en-US" dirty="0">
                <a:latin typeface="微软雅黑" panose="020B0503020204020204" pitchFamily="34" charset="-122"/>
                <a:ea typeface="微软雅黑" panose="020B0503020204020204" pitchFamily="34" charset="-122"/>
              </a:rPr>
              <a:t>学习率，</a:t>
            </a: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：图像匹配因子，</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正则化参数</a:t>
            </a:r>
          </a:p>
        </p:txBody>
      </p:sp>
    </p:spTree>
    <p:extLst>
      <p:ext uri="{BB962C8B-B14F-4D97-AF65-F5344CB8AC3E}">
        <p14:creationId xmlns:p14="http://schemas.microsoft.com/office/powerpoint/2010/main" val="24320705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2">
            <a:extLst>
              <a:ext uri="{FF2B5EF4-FFF2-40B4-BE49-F238E27FC236}">
                <a16:creationId xmlns:a16="http://schemas.microsoft.com/office/drawing/2014/main" id="{B6141E49-BECD-4ECD-ACEE-12A3C907475F}"/>
              </a:ext>
            </a:extLst>
          </p:cNvPr>
          <p:cNvSpPr>
            <a:spLocks noGrp="1"/>
          </p:cNvSpPr>
          <p:nvPr>
            <p:ph type="dt" sz="quarter" idx="10"/>
          </p:nvPr>
        </p:nvSpPr>
        <p:spPr>
          <a:noFill/>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3F80E35B-FD8C-4557-819E-96497AF0EF16}" type="datetime1">
              <a:rPr lang="zh-CN" altLang="en-US" sz="1200">
                <a:latin typeface="Arial" panose="020B0604020202020204" pitchFamily="34" charset="0"/>
              </a:rPr>
              <a:pPr>
                <a:spcBef>
                  <a:spcPct val="0"/>
                </a:spcBef>
                <a:buFontTx/>
                <a:buNone/>
              </a:pPr>
              <a:t>2019/3/20 Wednesday</a:t>
            </a:fld>
            <a:endParaRPr lang="zh-CN" altLang="en-US" sz="1800">
              <a:latin typeface="Arial" panose="020B0604020202020204" pitchFamily="34" charset="0"/>
              <a:ea typeface="宋体" panose="02010600030101010101" pitchFamily="2" charset="-122"/>
            </a:endParaRPr>
          </a:p>
        </p:txBody>
      </p:sp>
      <p:sp>
        <p:nvSpPr>
          <p:cNvPr id="14339" name="直接连接符 2">
            <a:extLst>
              <a:ext uri="{FF2B5EF4-FFF2-40B4-BE49-F238E27FC236}">
                <a16:creationId xmlns:a16="http://schemas.microsoft.com/office/drawing/2014/main" id="{1FCE0578-3C35-4B2D-B83D-FB3E836A990D}"/>
              </a:ext>
            </a:extLst>
          </p:cNvPr>
          <p:cNvSpPr>
            <a:spLocks noChangeShapeType="1"/>
          </p:cNvSpPr>
          <p:nvPr/>
        </p:nvSpPr>
        <p:spPr bwMode="auto">
          <a:xfrm>
            <a:off x="731836" y="1155296"/>
            <a:ext cx="643572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 name="矩形 6">
            <a:extLst>
              <a:ext uri="{FF2B5EF4-FFF2-40B4-BE49-F238E27FC236}">
                <a16:creationId xmlns:a16="http://schemas.microsoft.com/office/drawing/2014/main" id="{710F52FF-EE0A-444D-A143-C567C96ABC26}"/>
              </a:ext>
            </a:extLst>
          </p:cNvPr>
          <p:cNvSpPr>
            <a:spLocks noChangeArrowheads="1"/>
          </p:cNvSpPr>
          <p:nvPr/>
        </p:nvSpPr>
        <p:spPr bwMode="auto">
          <a:xfrm>
            <a:off x="2516478" y="5468934"/>
            <a:ext cx="8323047"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None/>
            </a:pP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两张</a:t>
            </a:r>
            <a:r>
              <a:rPr lang="en-US" altLang="zh-CN"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acc</a:t>
            </a: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和</a:t>
            </a:r>
            <a:r>
              <a:rPr lang="en-US" altLang="zh-CN"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loss</a:t>
            </a: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变化曲线图并不是最佳单模型的，但是变化曲线类似。</a:t>
            </a:r>
            <a:endParaRPr lang="zh-CN" altLang="en-US" sz="2000" dirty="0">
              <a:solidFill>
                <a:schemeClr val="accent5">
                  <a:lumMod val="75000"/>
                </a:schemeClr>
              </a:solidFill>
              <a:latin typeface="Arial" panose="020B0604020202020204" pitchFamily="34" charset="0"/>
              <a:ea typeface="宋体" panose="02010600030101010101" pitchFamily="2" charset="-122"/>
            </a:endParaRPr>
          </a:p>
        </p:txBody>
      </p:sp>
      <p:sp>
        <p:nvSpPr>
          <p:cNvPr id="14342" name="文本占位符 3">
            <a:extLst>
              <a:ext uri="{FF2B5EF4-FFF2-40B4-BE49-F238E27FC236}">
                <a16:creationId xmlns:a16="http://schemas.microsoft.com/office/drawing/2014/main" id="{AE53FCA9-CB87-4FD9-A778-8F03C79C3703}"/>
              </a:ext>
            </a:extLst>
          </p:cNvPr>
          <p:cNvSpPr txBox="1">
            <a:spLocks noChangeArrowheads="1"/>
          </p:cNvSpPr>
          <p:nvPr/>
        </p:nvSpPr>
        <p:spPr bwMode="auto">
          <a:xfrm>
            <a:off x="775677" y="394883"/>
            <a:ext cx="634804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indent="0" eaLnBrk="1" hangingPunct="1">
              <a:buNone/>
            </a:pPr>
            <a:r>
              <a:rPr lang="zh-CN" altLang="en-US" sz="3600" dirty="0">
                <a:sym typeface="微软雅黑" panose="020B0503020204020204" pitchFamily="34" charset="-122"/>
              </a:rPr>
              <a:t>模型训练结果与模型融合</a:t>
            </a:r>
            <a:endParaRPr lang="zh-CN" altLang="en-US" sz="3600" dirty="0"/>
          </a:p>
        </p:txBody>
      </p:sp>
      <p:sp>
        <p:nvSpPr>
          <p:cNvPr id="14343" name="日期占位符 3">
            <a:extLst>
              <a:ext uri="{FF2B5EF4-FFF2-40B4-BE49-F238E27FC236}">
                <a16:creationId xmlns:a16="http://schemas.microsoft.com/office/drawing/2014/main" id="{F2AE2AF8-4A24-4379-83D3-BC8A706DCBBB}"/>
              </a:ext>
            </a:extLst>
          </p:cNvPr>
          <p:cNvSpPr txBox="1">
            <a:spLocks noGrp="1"/>
          </p:cNvSpPr>
          <p:nvPr/>
        </p:nvSpPr>
        <p:spPr bwMode="auto">
          <a:xfrm>
            <a:off x="1638300" y="6356351"/>
            <a:ext cx="2311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200">
              <a:latin typeface="Arial" panose="020B0604020202020204" pitchFamily="34" charset="0"/>
            </a:endParaRPr>
          </a:p>
        </p:txBody>
      </p:sp>
      <p:pic>
        <p:nvPicPr>
          <p:cNvPr id="5" name="图片 4">
            <a:extLst>
              <a:ext uri="{FF2B5EF4-FFF2-40B4-BE49-F238E27FC236}">
                <a16:creationId xmlns:a16="http://schemas.microsoft.com/office/drawing/2014/main" id="{F80C5699-955C-43AD-A599-00BCA0B60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572" y="1812720"/>
            <a:ext cx="4877521" cy="3228782"/>
          </a:xfrm>
          <a:prstGeom prst="rect">
            <a:avLst/>
          </a:prstGeom>
        </p:spPr>
      </p:pic>
      <p:pic>
        <p:nvPicPr>
          <p:cNvPr id="7" name="图片 6">
            <a:extLst>
              <a:ext uri="{FF2B5EF4-FFF2-40B4-BE49-F238E27FC236}">
                <a16:creationId xmlns:a16="http://schemas.microsoft.com/office/drawing/2014/main" id="{24F9AC9A-529C-4F06-AE82-BA5A6A648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307" y="1812720"/>
            <a:ext cx="4458218" cy="3228793"/>
          </a:xfrm>
          <a:prstGeom prst="rect">
            <a:avLst/>
          </a:prstGeom>
        </p:spPr>
      </p:pic>
    </p:spTree>
    <p:extLst>
      <p:ext uri="{BB962C8B-B14F-4D97-AF65-F5344CB8AC3E}">
        <p14:creationId xmlns:p14="http://schemas.microsoft.com/office/powerpoint/2010/main" val="19839200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2">
            <a:extLst>
              <a:ext uri="{FF2B5EF4-FFF2-40B4-BE49-F238E27FC236}">
                <a16:creationId xmlns:a16="http://schemas.microsoft.com/office/drawing/2014/main" id="{B6141E49-BECD-4ECD-ACEE-12A3C907475F}"/>
              </a:ext>
            </a:extLst>
          </p:cNvPr>
          <p:cNvSpPr>
            <a:spLocks noGrp="1"/>
          </p:cNvSpPr>
          <p:nvPr>
            <p:ph type="dt" sz="quarter" idx="10"/>
          </p:nvPr>
        </p:nvSpPr>
        <p:spPr>
          <a:noFill/>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3F80E35B-FD8C-4557-819E-96497AF0EF16}" type="datetime1">
              <a:rPr lang="zh-CN" altLang="en-US" sz="1200">
                <a:latin typeface="Arial" panose="020B0604020202020204" pitchFamily="34" charset="0"/>
              </a:rPr>
              <a:pPr>
                <a:spcBef>
                  <a:spcPct val="0"/>
                </a:spcBef>
                <a:buFontTx/>
                <a:buNone/>
              </a:pPr>
              <a:t>2019/3/20 Wednesday</a:t>
            </a:fld>
            <a:endParaRPr lang="zh-CN" altLang="en-US" sz="1800">
              <a:latin typeface="Arial" panose="020B0604020202020204" pitchFamily="34" charset="0"/>
              <a:ea typeface="宋体" panose="02010600030101010101" pitchFamily="2" charset="-122"/>
            </a:endParaRPr>
          </a:p>
        </p:txBody>
      </p:sp>
      <p:sp>
        <p:nvSpPr>
          <p:cNvPr id="14339" name="直接连接符 2">
            <a:extLst>
              <a:ext uri="{FF2B5EF4-FFF2-40B4-BE49-F238E27FC236}">
                <a16:creationId xmlns:a16="http://schemas.microsoft.com/office/drawing/2014/main" id="{1FCE0578-3C35-4B2D-B83D-FB3E836A990D}"/>
              </a:ext>
            </a:extLst>
          </p:cNvPr>
          <p:cNvSpPr>
            <a:spLocks noChangeShapeType="1"/>
          </p:cNvSpPr>
          <p:nvPr/>
        </p:nvSpPr>
        <p:spPr bwMode="auto">
          <a:xfrm>
            <a:off x="641781" y="930015"/>
            <a:ext cx="643572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1" name="矩形 6">
            <a:extLst>
              <a:ext uri="{FF2B5EF4-FFF2-40B4-BE49-F238E27FC236}">
                <a16:creationId xmlns:a16="http://schemas.microsoft.com/office/drawing/2014/main" id="{710F52FF-EE0A-444D-A143-C567C96ABC26}"/>
              </a:ext>
            </a:extLst>
          </p:cNvPr>
          <p:cNvSpPr>
            <a:spLocks noChangeArrowheads="1"/>
          </p:cNvSpPr>
          <p:nvPr/>
        </p:nvSpPr>
        <p:spPr bwMode="auto">
          <a:xfrm>
            <a:off x="8335819" y="1546625"/>
            <a:ext cx="3080326" cy="188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None/>
            </a:pP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生成的图像上的颜色：</a:t>
            </a:r>
          </a:p>
          <a:p>
            <a:pPr>
              <a:spcBef>
                <a:spcPct val="0"/>
              </a:spcBef>
              <a:buNone/>
            </a:pPr>
            <a:endPar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endParaRPr>
          </a:p>
          <a:p>
            <a:pPr>
              <a:spcBef>
                <a:spcPct val="0"/>
              </a:spcBef>
              <a:buNone/>
            </a:pP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粉红色 </a:t>
            </a:r>
            <a:r>
              <a:rPr lang="en-US" altLang="zh-CN"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 </a:t>
            </a: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经常出现像素最大值的地方；</a:t>
            </a:r>
          </a:p>
          <a:p>
            <a:pPr>
              <a:spcBef>
                <a:spcPct val="0"/>
              </a:spcBef>
              <a:buNone/>
            </a:pP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绿色 </a:t>
            </a:r>
            <a:r>
              <a:rPr lang="en-US" altLang="zh-CN"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  Std</a:t>
            </a: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很大的地方；</a:t>
            </a:r>
          </a:p>
          <a:p>
            <a:pPr>
              <a:spcBef>
                <a:spcPct val="0"/>
              </a:spcBef>
              <a:buNone/>
            </a:pP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白色 </a:t>
            </a:r>
            <a:r>
              <a:rPr lang="en-US" altLang="zh-CN"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 </a:t>
            </a: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粉红色</a:t>
            </a:r>
            <a:r>
              <a:rPr lang="en-US" altLang="zh-CN"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a:t>
            </a:r>
            <a:r>
              <a:rPr lang="zh-CN" altLang="en-US" sz="2000" dirty="0">
                <a:solidFill>
                  <a:schemeClr val="accent5">
                    <a:lumMod val="75000"/>
                  </a:schemeClr>
                </a:solidFill>
                <a:latin typeface="Arial" panose="020B0604020202020204" pitchFamily="34" charset="0"/>
                <a:ea typeface="宋体" panose="02010600030101010101" pitchFamily="2" charset="-122"/>
                <a:sym typeface="Microsoft New Tai Lue" panose="020B0502040204020203" pitchFamily="34" charset="0"/>
              </a:rPr>
              <a:t>绿色。</a:t>
            </a:r>
            <a:endParaRPr lang="zh-CN" altLang="en-US" sz="2000" dirty="0">
              <a:solidFill>
                <a:schemeClr val="accent5">
                  <a:lumMod val="75000"/>
                </a:schemeClr>
              </a:solidFill>
              <a:latin typeface="Arial" panose="020B0604020202020204" pitchFamily="34" charset="0"/>
              <a:ea typeface="宋体" panose="02010600030101010101" pitchFamily="2" charset="-122"/>
            </a:endParaRPr>
          </a:p>
        </p:txBody>
      </p:sp>
      <p:sp>
        <p:nvSpPr>
          <p:cNvPr id="14342" name="文本占位符 3">
            <a:extLst>
              <a:ext uri="{FF2B5EF4-FFF2-40B4-BE49-F238E27FC236}">
                <a16:creationId xmlns:a16="http://schemas.microsoft.com/office/drawing/2014/main" id="{AE53FCA9-CB87-4FD9-A778-8F03C79C3703}"/>
              </a:ext>
            </a:extLst>
          </p:cNvPr>
          <p:cNvSpPr txBox="1">
            <a:spLocks noChangeArrowheads="1"/>
          </p:cNvSpPr>
          <p:nvPr/>
        </p:nvSpPr>
        <p:spPr bwMode="auto">
          <a:xfrm>
            <a:off x="623277" y="169602"/>
            <a:ext cx="634804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indent="0" eaLnBrk="1" hangingPunct="1">
              <a:buNone/>
            </a:pPr>
            <a:r>
              <a:rPr lang="en-US" altLang="zh-CN" sz="3600" dirty="0">
                <a:sym typeface="微软雅黑" panose="020B0503020204020204" pitchFamily="34" charset="-122"/>
              </a:rPr>
              <a:t>Branch model</a:t>
            </a:r>
            <a:r>
              <a:rPr lang="zh-CN" altLang="en-US" sz="3600" dirty="0">
                <a:sym typeface="微软雅黑" panose="020B0503020204020204" pitchFamily="34" charset="-122"/>
              </a:rPr>
              <a:t>输出可视化</a:t>
            </a:r>
            <a:endParaRPr lang="zh-CN" altLang="en-US" sz="3600" dirty="0"/>
          </a:p>
        </p:txBody>
      </p:sp>
      <p:sp>
        <p:nvSpPr>
          <p:cNvPr id="14343" name="日期占位符 3">
            <a:extLst>
              <a:ext uri="{FF2B5EF4-FFF2-40B4-BE49-F238E27FC236}">
                <a16:creationId xmlns:a16="http://schemas.microsoft.com/office/drawing/2014/main" id="{F2AE2AF8-4A24-4379-83D3-BC8A706DCBBB}"/>
              </a:ext>
            </a:extLst>
          </p:cNvPr>
          <p:cNvSpPr txBox="1">
            <a:spLocks noGrp="1"/>
          </p:cNvSpPr>
          <p:nvPr/>
        </p:nvSpPr>
        <p:spPr bwMode="auto">
          <a:xfrm>
            <a:off x="1638300" y="6356351"/>
            <a:ext cx="2311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200">
              <a:latin typeface="Arial" panose="020B0604020202020204" pitchFamily="34" charset="0"/>
            </a:endParaRPr>
          </a:p>
        </p:txBody>
      </p:sp>
      <p:pic>
        <p:nvPicPr>
          <p:cNvPr id="2" name="图片 1">
            <a:extLst>
              <a:ext uri="{FF2B5EF4-FFF2-40B4-BE49-F238E27FC236}">
                <a16:creationId xmlns:a16="http://schemas.microsoft.com/office/drawing/2014/main" id="{94790B0F-6434-4681-9F55-D336DD9A2447}"/>
              </a:ext>
            </a:extLst>
          </p:cNvPr>
          <p:cNvPicPr>
            <a:picLocks noChangeAspect="1"/>
          </p:cNvPicPr>
          <p:nvPr/>
        </p:nvPicPr>
        <p:blipFill>
          <a:blip r:embed="rId3"/>
          <a:stretch>
            <a:fillRect/>
          </a:stretch>
        </p:blipFill>
        <p:spPr>
          <a:xfrm>
            <a:off x="983673" y="1216664"/>
            <a:ext cx="7100811" cy="2712197"/>
          </a:xfrm>
          <a:prstGeom prst="rect">
            <a:avLst/>
          </a:prstGeom>
        </p:spPr>
      </p:pic>
      <p:pic>
        <p:nvPicPr>
          <p:cNvPr id="3" name="图片 2">
            <a:extLst>
              <a:ext uri="{FF2B5EF4-FFF2-40B4-BE49-F238E27FC236}">
                <a16:creationId xmlns:a16="http://schemas.microsoft.com/office/drawing/2014/main" id="{66A1C8E0-6BA6-4C10-9B41-F8C46D2BE103}"/>
              </a:ext>
            </a:extLst>
          </p:cNvPr>
          <p:cNvPicPr>
            <a:picLocks noChangeAspect="1"/>
          </p:cNvPicPr>
          <p:nvPr/>
        </p:nvPicPr>
        <p:blipFill>
          <a:blip r:embed="rId4"/>
          <a:stretch>
            <a:fillRect/>
          </a:stretch>
        </p:blipFill>
        <p:spPr>
          <a:xfrm>
            <a:off x="4173682" y="3999890"/>
            <a:ext cx="7100811" cy="2628903"/>
          </a:xfrm>
          <a:prstGeom prst="rect">
            <a:avLst/>
          </a:prstGeom>
        </p:spPr>
      </p:pic>
      <p:sp>
        <p:nvSpPr>
          <p:cNvPr id="4" name="文本框 3">
            <a:extLst>
              <a:ext uri="{FF2B5EF4-FFF2-40B4-BE49-F238E27FC236}">
                <a16:creationId xmlns:a16="http://schemas.microsoft.com/office/drawing/2014/main" id="{1754F699-5679-47D3-ACB9-35A13E6296C4}"/>
              </a:ext>
            </a:extLst>
          </p:cNvPr>
          <p:cNvSpPr txBox="1"/>
          <p:nvPr/>
        </p:nvSpPr>
        <p:spPr>
          <a:xfrm>
            <a:off x="641781" y="4461164"/>
            <a:ext cx="3098946" cy="1015663"/>
          </a:xfrm>
          <a:prstGeom prst="rect">
            <a:avLst/>
          </a:prstGeom>
          <a:noFill/>
        </p:spPr>
        <p:txBody>
          <a:bodyPr wrap="square" rtlCol="0">
            <a:spAutoFit/>
          </a:bodyPr>
          <a:lstStyle/>
          <a:p>
            <a:r>
              <a:rPr lang="zh-CN" altLang="en-US" sz="2000" dirty="0">
                <a:solidFill>
                  <a:schemeClr val="accent5">
                    <a:lumMod val="75000"/>
                  </a:schemeClr>
                </a:solidFill>
                <a:latin typeface="Arial" panose="020B0604020202020204" pitchFamily="34" charset="0"/>
                <a:ea typeface="宋体" panose="02010600030101010101" pitchFamily="2" charset="-122"/>
              </a:rPr>
              <a:t>绿色</a:t>
            </a:r>
            <a:r>
              <a:rPr lang="en-US" altLang="zh-CN" sz="2000" dirty="0">
                <a:solidFill>
                  <a:schemeClr val="accent5">
                    <a:lumMod val="75000"/>
                  </a:schemeClr>
                </a:solidFill>
                <a:latin typeface="Arial" panose="020B0604020202020204" pitchFamily="34" charset="0"/>
                <a:ea typeface="宋体" panose="02010600030101010101" pitchFamily="2" charset="-122"/>
              </a:rPr>
              <a:t>: </a:t>
            </a:r>
            <a:r>
              <a:rPr lang="zh-CN" altLang="en-US" sz="2000" dirty="0">
                <a:solidFill>
                  <a:schemeClr val="accent5">
                    <a:lumMod val="75000"/>
                  </a:schemeClr>
                </a:solidFill>
                <a:latin typeface="Arial" panose="020B0604020202020204" pitchFamily="34" charset="0"/>
                <a:ea typeface="宋体" panose="02010600030101010101" pitchFamily="2" charset="-122"/>
              </a:rPr>
              <a:t>从一个特征图到另一个特征图像素值改变的位置。</a:t>
            </a:r>
          </a:p>
        </p:txBody>
      </p:sp>
    </p:spTree>
    <p:extLst>
      <p:ext uri="{BB962C8B-B14F-4D97-AF65-F5344CB8AC3E}">
        <p14:creationId xmlns:p14="http://schemas.microsoft.com/office/powerpoint/2010/main" val="40564089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2">
            <a:extLst>
              <a:ext uri="{FF2B5EF4-FFF2-40B4-BE49-F238E27FC236}">
                <a16:creationId xmlns:a16="http://schemas.microsoft.com/office/drawing/2014/main" id="{15594259-3731-4D6F-A9BD-1DC9898C5822}"/>
              </a:ext>
            </a:extLst>
          </p:cNvPr>
          <p:cNvSpPr>
            <a:spLocks noGrp="1"/>
          </p:cNvSpPr>
          <p:nvPr>
            <p:ph type="dt" sz="quarter" idx="10"/>
          </p:nvPr>
        </p:nvSpPr>
        <p:spPr>
          <a:noFill/>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C04A627B-9355-424C-85B7-13CB42C042DD}" type="datetime1">
              <a:rPr lang="zh-CN" altLang="en-US" sz="1200">
                <a:latin typeface="Arial" panose="020B0604020202020204" pitchFamily="34" charset="0"/>
              </a:rPr>
              <a:pPr>
                <a:spcBef>
                  <a:spcPct val="0"/>
                </a:spcBef>
                <a:buFontTx/>
                <a:buNone/>
              </a:pPr>
              <a:t>2019/3/20 Wednesday</a:t>
            </a:fld>
            <a:endParaRPr lang="zh-CN" altLang="en-US" sz="1800">
              <a:latin typeface="Arial" panose="020B0604020202020204" pitchFamily="34" charset="0"/>
              <a:ea typeface="宋体" panose="02010600030101010101" pitchFamily="2" charset="-122"/>
            </a:endParaRPr>
          </a:p>
        </p:txBody>
      </p:sp>
      <p:sp>
        <p:nvSpPr>
          <p:cNvPr id="16387" name="直接连接符 2">
            <a:extLst>
              <a:ext uri="{FF2B5EF4-FFF2-40B4-BE49-F238E27FC236}">
                <a16:creationId xmlns:a16="http://schemas.microsoft.com/office/drawing/2014/main" id="{EFC42AFC-4277-469E-9830-7E0A257DBAEC}"/>
              </a:ext>
            </a:extLst>
          </p:cNvPr>
          <p:cNvSpPr>
            <a:spLocks noChangeShapeType="1"/>
          </p:cNvSpPr>
          <p:nvPr/>
        </p:nvSpPr>
        <p:spPr bwMode="auto">
          <a:xfrm flipV="1">
            <a:off x="838200" y="1161255"/>
            <a:ext cx="4481945" cy="79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88" name="文本占位符 3">
            <a:extLst>
              <a:ext uri="{FF2B5EF4-FFF2-40B4-BE49-F238E27FC236}">
                <a16:creationId xmlns:a16="http://schemas.microsoft.com/office/drawing/2014/main" id="{85FB17E8-7234-4EAA-9B1A-E967E651FCC7}"/>
              </a:ext>
            </a:extLst>
          </p:cNvPr>
          <p:cNvSpPr>
            <a:spLocks noGrp="1" noChangeArrowheads="1"/>
          </p:cNvSpPr>
          <p:nvPr>
            <p:ph type="body" sz="quarter" idx="10"/>
          </p:nvPr>
        </p:nvSpPr>
        <p:spPr>
          <a:xfrm>
            <a:off x="838200" y="413543"/>
            <a:ext cx="5590309" cy="747712"/>
          </a:xfrm>
          <a:noFill/>
        </p:spPr>
        <p:txBody>
          <a:bodyPr anchor="t"/>
          <a:lstStyle/>
          <a:p>
            <a:pPr>
              <a:spcBef>
                <a:spcPct val="20000"/>
              </a:spcBef>
            </a:pPr>
            <a:r>
              <a:rPr lang="zh-CN" altLang="en-US" sz="3600" dirty="0">
                <a:solidFill>
                  <a:schemeClr val="tx1"/>
                </a:solidFill>
                <a:latin typeface="微软雅黑" panose="020B0503020204020204" pitchFamily="34" charset="-122"/>
                <a:ea typeface="微软雅黑" panose="020B0503020204020204" pitchFamily="34" charset="-122"/>
              </a:rPr>
              <a:t>模型训练结果与模型融合</a:t>
            </a:r>
          </a:p>
        </p:txBody>
      </p:sp>
      <p:sp>
        <p:nvSpPr>
          <p:cNvPr id="16389" name="矩形 4">
            <a:extLst>
              <a:ext uri="{FF2B5EF4-FFF2-40B4-BE49-F238E27FC236}">
                <a16:creationId xmlns:a16="http://schemas.microsoft.com/office/drawing/2014/main" id="{8887CEAF-988C-4D2B-9ECC-2898CE0A7A13}"/>
              </a:ext>
            </a:extLst>
          </p:cNvPr>
          <p:cNvSpPr>
            <a:spLocks noChangeArrowheads="1"/>
          </p:cNvSpPr>
          <p:nvPr/>
        </p:nvSpPr>
        <p:spPr bwMode="auto">
          <a:xfrm>
            <a:off x="1965325" y="2782585"/>
            <a:ext cx="8261349"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dirty="0">
              <a:latin typeface="Arial" panose="020B0604020202020204" pitchFamily="34" charset="0"/>
              <a:ea typeface="宋体" panose="02010600030101010101" pitchFamily="2" charset="-122"/>
            </a:endParaRPr>
          </a:p>
        </p:txBody>
      </p:sp>
      <p:sp>
        <p:nvSpPr>
          <p:cNvPr id="16393" name="矩形 9">
            <a:extLst>
              <a:ext uri="{FF2B5EF4-FFF2-40B4-BE49-F238E27FC236}">
                <a16:creationId xmlns:a16="http://schemas.microsoft.com/office/drawing/2014/main" id="{D9AD2F5C-D7DA-4845-8F1A-12FA70C360D3}"/>
              </a:ext>
            </a:extLst>
          </p:cNvPr>
          <p:cNvSpPr>
            <a:spLocks noChangeArrowheads="1"/>
          </p:cNvSpPr>
          <p:nvPr/>
        </p:nvSpPr>
        <p:spPr bwMode="auto">
          <a:xfrm>
            <a:off x="1539875" y="6357939"/>
            <a:ext cx="2927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r>
              <a:rPr lang="zh-CN" altLang="en-US" sz="1600">
                <a:solidFill>
                  <a:schemeClr val="bg1"/>
                </a:solidFill>
                <a:latin typeface="微软雅黑 Light" panose="020B0502040204020203" pitchFamily="34" charset="-122"/>
                <a:ea typeface="微软雅黑 Light" panose="020B0502040204020203" pitchFamily="34" charset="-122"/>
              </a:rPr>
              <a:t>注：在这里输入引用说明</a:t>
            </a:r>
            <a:endParaRPr lang="zh-CN" altLang="en-US" sz="1800">
              <a:latin typeface="Arial" panose="020B0604020202020204" pitchFamily="34" charset="0"/>
              <a:ea typeface="宋体" panose="02010600030101010101" pitchFamily="2" charset="-122"/>
            </a:endParaRPr>
          </a:p>
        </p:txBody>
      </p:sp>
      <p:sp>
        <p:nvSpPr>
          <p:cNvPr id="2" name="文本框 1">
            <a:extLst>
              <a:ext uri="{FF2B5EF4-FFF2-40B4-BE49-F238E27FC236}">
                <a16:creationId xmlns:a16="http://schemas.microsoft.com/office/drawing/2014/main" id="{E61EFFBB-F930-4ED4-82BE-486ADEC327C6}"/>
              </a:ext>
            </a:extLst>
          </p:cNvPr>
          <p:cNvSpPr txBox="1"/>
          <p:nvPr/>
        </p:nvSpPr>
        <p:spPr>
          <a:xfrm>
            <a:off x="838199" y="1925118"/>
            <a:ext cx="9649691"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模型训练一次大约花费</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天的时间，由于时间和机器的限制，我没有多训练一些</a:t>
            </a:r>
            <a:r>
              <a:rPr lang="en-US" altLang="zh-CN" sz="2000" dirty="0">
                <a:latin typeface="微软雅黑" panose="020B0503020204020204" pitchFamily="34" charset="-122"/>
                <a:ea typeface="微软雅黑" panose="020B0503020204020204" pitchFamily="34" charset="-122"/>
              </a:rPr>
              <a:t>epochs</a:t>
            </a:r>
            <a:r>
              <a:rPr lang="zh-CN" altLang="en-US" sz="2000" dirty="0">
                <a:latin typeface="微软雅黑" panose="020B0503020204020204" pitchFamily="34" charset="-122"/>
                <a:ea typeface="微软雅黑" panose="020B0503020204020204" pitchFamily="34" charset="-122"/>
              </a:rPr>
              <a:t>，但是后期观察发现如果训练到</a:t>
            </a:r>
            <a:r>
              <a:rPr lang="en-US" altLang="zh-CN" sz="2000" dirty="0">
                <a:latin typeface="微软雅黑" panose="020B0503020204020204" pitchFamily="34" charset="-122"/>
                <a:ea typeface="微软雅黑" panose="020B0503020204020204" pitchFamily="34" charset="-122"/>
              </a:rPr>
              <a:t>500epochs</a:t>
            </a:r>
            <a:r>
              <a:rPr lang="zh-CN" altLang="en-US" sz="2000" dirty="0">
                <a:latin typeface="微软雅黑" panose="020B0503020204020204" pitchFamily="34" charset="-122"/>
                <a:ea typeface="微软雅黑" panose="020B0503020204020204" pitchFamily="34" charset="-122"/>
              </a:rPr>
              <a:t>单模型效果很有可能会提升到</a:t>
            </a:r>
            <a:r>
              <a:rPr lang="en-US" altLang="zh-CN" sz="2000" dirty="0">
                <a:latin typeface="微软雅黑" panose="020B0503020204020204" pitchFamily="34" charset="-122"/>
                <a:ea typeface="微软雅黑" panose="020B0503020204020204" pitchFamily="34" charset="-122"/>
              </a:rPr>
              <a:t>0.92</a:t>
            </a:r>
            <a:r>
              <a:rPr lang="zh-CN" altLang="en-US" sz="2000" dirty="0">
                <a:latin typeface="微软雅黑" panose="020B0503020204020204" pitchFamily="34" charset="-122"/>
                <a:ea typeface="微软雅黑" panose="020B0503020204020204" pitchFamily="34" charset="-122"/>
              </a:rPr>
              <a:t>左右。</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这里模型融合选择的是模型之间差异比较大但是效果又比较好的模型，这样融合后才会有提升。</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通过融合</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个单模型结果，最终分数提升到了</a:t>
            </a:r>
            <a:r>
              <a:rPr lang="en-US" altLang="zh-CN" sz="2000" dirty="0">
                <a:latin typeface="微软雅黑" panose="020B0503020204020204" pitchFamily="34" charset="-122"/>
                <a:ea typeface="微软雅黑" panose="020B0503020204020204" pitchFamily="34" charset="-122"/>
              </a:rPr>
              <a:t>0.927, Kaggle</a:t>
            </a:r>
            <a:r>
              <a:rPr lang="zh-CN" altLang="en-US" sz="2000" dirty="0">
                <a:latin typeface="微软雅黑" panose="020B0503020204020204" pitchFamily="34" charset="-122"/>
                <a:ea typeface="微软雅黑" panose="020B0503020204020204" pitchFamily="34" charset="-122"/>
              </a:rPr>
              <a:t>排名</a:t>
            </a:r>
            <a:r>
              <a:rPr lang="en-US" altLang="zh-CN" sz="2000" dirty="0">
                <a:latin typeface="微软雅黑" panose="020B0503020204020204" pitchFamily="34" charset="-122"/>
                <a:ea typeface="微软雅黑" panose="020B0503020204020204" pitchFamily="34" charset="-122"/>
              </a:rPr>
              <a:t>68/2131</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34567836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1">
            <a:extLst>
              <a:ext uri="{FF2B5EF4-FFF2-40B4-BE49-F238E27FC236}">
                <a16:creationId xmlns:a16="http://schemas.microsoft.com/office/drawing/2014/main" id="{890941EF-F222-45E3-B053-6F25A0B6A745}"/>
              </a:ext>
            </a:extLst>
          </p:cNvPr>
          <p:cNvGrpSpPr>
            <a:grpSpLocks/>
          </p:cNvGrpSpPr>
          <p:nvPr/>
        </p:nvGrpSpPr>
        <p:grpSpPr bwMode="auto">
          <a:xfrm>
            <a:off x="2191728" y="524670"/>
            <a:ext cx="982663" cy="928687"/>
            <a:chOff x="9782175" y="0"/>
            <a:chExt cx="1209675" cy="1143000"/>
          </a:xfrm>
        </p:grpSpPr>
        <p:sp>
          <p:nvSpPr>
            <p:cNvPr id="12" name="矩形 11">
              <a:extLst>
                <a:ext uri="{FF2B5EF4-FFF2-40B4-BE49-F238E27FC236}">
                  <a16:creationId xmlns:a16="http://schemas.microsoft.com/office/drawing/2014/main" id="{F87579CC-F18F-40A5-937A-297B7D406300}"/>
                </a:ext>
              </a:extLst>
            </p:cNvPr>
            <p:cNvSpPr/>
            <p:nvPr/>
          </p:nvSpPr>
          <p:spPr>
            <a:xfrm>
              <a:off x="9782175" y="0"/>
              <a:ext cx="1209675" cy="1143000"/>
            </a:xfrm>
            <a:prstGeom prst="rect">
              <a:avLst/>
            </a:prstGeom>
            <a:solidFill>
              <a:srgbClr val="0079BA"/>
            </a:solidFill>
            <a:ln>
              <a:solidFill>
                <a:srgbClr val="0079B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42950">
                <a:defRPr/>
              </a:pPr>
              <a:endParaRPr lang="zh-CN" altLang="en-US" sz="1463">
                <a:solidFill>
                  <a:prstClr val="white"/>
                </a:solidFill>
              </a:endParaRPr>
            </a:p>
          </p:txBody>
        </p:sp>
        <p:grpSp>
          <p:nvGrpSpPr>
            <p:cNvPr id="8" name="组合 7">
              <a:extLst>
                <a:ext uri="{FF2B5EF4-FFF2-40B4-BE49-F238E27FC236}">
                  <a16:creationId xmlns:a16="http://schemas.microsoft.com/office/drawing/2014/main" id="{E6313F9D-D5EB-4977-9E71-BAE7346C6183}"/>
                </a:ext>
              </a:extLst>
            </p:cNvPr>
            <p:cNvGrpSpPr/>
            <p:nvPr/>
          </p:nvGrpSpPr>
          <p:grpSpPr>
            <a:xfrm>
              <a:off x="10038446" y="152207"/>
              <a:ext cx="696229" cy="779425"/>
              <a:chOff x="412750" y="301625"/>
              <a:chExt cx="1514475" cy="1695450"/>
            </a:xfrm>
            <a:solidFill>
              <a:schemeClr val="bg1"/>
            </a:solidFill>
            <a:effectLst>
              <a:outerShdw blurRad="266700" sx="102000" sy="102000" algn="ctr" rotWithShape="0">
                <a:prstClr val="black">
                  <a:alpha val="66000"/>
                </a:prstClr>
              </a:outerShdw>
            </a:effectLst>
          </p:grpSpPr>
          <p:sp>
            <p:nvSpPr>
              <p:cNvPr id="4" name="Freeform 5">
                <a:extLst>
                  <a:ext uri="{FF2B5EF4-FFF2-40B4-BE49-F238E27FC236}">
                    <a16:creationId xmlns:a16="http://schemas.microsoft.com/office/drawing/2014/main" id="{65AA5F1F-9D25-42B8-A013-3916A949B310}"/>
                  </a:ext>
                </a:extLst>
              </p:cNvPr>
              <p:cNvSpPr>
                <a:spLocks noEditPoints="1"/>
              </p:cNvSpPr>
              <p:nvPr/>
            </p:nvSpPr>
            <p:spPr bwMode="auto">
              <a:xfrm>
                <a:off x="412750" y="301625"/>
                <a:ext cx="1514475" cy="1695450"/>
              </a:xfrm>
              <a:custGeom>
                <a:avLst/>
                <a:gdLst>
                  <a:gd name="T0" fmla="*/ 461 w 538"/>
                  <a:gd name="T1" fmla="*/ 1 h 603"/>
                  <a:gd name="T2" fmla="*/ 491 w 538"/>
                  <a:gd name="T3" fmla="*/ 45 h 603"/>
                  <a:gd name="T4" fmla="*/ 538 w 538"/>
                  <a:gd name="T5" fmla="*/ 76 h 603"/>
                  <a:gd name="T6" fmla="*/ 538 w 538"/>
                  <a:gd name="T7" fmla="*/ 77 h 603"/>
                  <a:gd name="T8" fmla="*/ 538 w 538"/>
                  <a:gd name="T9" fmla="*/ 77 h 603"/>
                  <a:gd name="T10" fmla="*/ 538 w 538"/>
                  <a:gd name="T11" fmla="*/ 319 h 603"/>
                  <a:gd name="T12" fmla="*/ 537 w 538"/>
                  <a:gd name="T13" fmla="*/ 346 h 603"/>
                  <a:gd name="T14" fmla="*/ 534 w 538"/>
                  <a:gd name="T15" fmla="*/ 373 h 603"/>
                  <a:gd name="T16" fmla="*/ 447 w 538"/>
                  <a:gd name="T17" fmla="*/ 521 h 603"/>
                  <a:gd name="T18" fmla="*/ 270 w 538"/>
                  <a:gd name="T19" fmla="*/ 603 h 603"/>
                  <a:gd name="T20" fmla="*/ 270 w 538"/>
                  <a:gd name="T21" fmla="*/ 603 h 603"/>
                  <a:gd name="T22" fmla="*/ 270 w 538"/>
                  <a:gd name="T23" fmla="*/ 603 h 603"/>
                  <a:gd name="T24" fmla="*/ 92 w 538"/>
                  <a:gd name="T25" fmla="*/ 517 h 603"/>
                  <a:gd name="T26" fmla="*/ 3 w 538"/>
                  <a:gd name="T27" fmla="*/ 358 h 603"/>
                  <a:gd name="T28" fmla="*/ 0 w 538"/>
                  <a:gd name="T29" fmla="*/ 339 h 603"/>
                  <a:gd name="T30" fmla="*/ 0 w 538"/>
                  <a:gd name="T31" fmla="*/ 320 h 603"/>
                  <a:gd name="T32" fmla="*/ 1 w 538"/>
                  <a:gd name="T33" fmla="*/ 76 h 603"/>
                  <a:gd name="T34" fmla="*/ 1 w 538"/>
                  <a:gd name="T35" fmla="*/ 75 h 603"/>
                  <a:gd name="T36" fmla="*/ 2 w 538"/>
                  <a:gd name="T37" fmla="*/ 75 h 603"/>
                  <a:gd name="T38" fmla="*/ 47 w 538"/>
                  <a:gd name="T39" fmla="*/ 44 h 603"/>
                  <a:gd name="T40" fmla="*/ 77 w 538"/>
                  <a:gd name="T41" fmla="*/ 1 h 603"/>
                  <a:gd name="T42" fmla="*/ 77 w 538"/>
                  <a:gd name="T43" fmla="*/ 0 h 603"/>
                  <a:gd name="T44" fmla="*/ 78 w 538"/>
                  <a:gd name="T45" fmla="*/ 0 h 603"/>
                  <a:gd name="T46" fmla="*/ 460 w 538"/>
                  <a:gd name="T47" fmla="*/ 0 h 603"/>
                  <a:gd name="T48" fmla="*/ 461 w 538"/>
                  <a:gd name="T49" fmla="*/ 0 h 603"/>
                  <a:gd name="T50" fmla="*/ 461 w 538"/>
                  <a:gd name="T51" fmla="*/ 1 h 603"/>
                  <a:gd name="T52" fmla="*/ 490 w 538"/>
                  <a:gd name="T53" fmla="*/ 46 h 603"/>
                  <a:gd name="T54" fmla="*/ 460 w 538"/>
                  <a:gd name="T55" fmla="*/ 2 h 603"/>
                  <a:gd name="T56" fmla="*/ 79 w 538"/>
                  <a:gd name="T57" fmla="*/ 2 h 603"/>
                  <a:gd name="T58" fmla="*/ 49 w 538"/>
                  <a:gd name="T59" fmla="*/ 46 h 603"/>
                  <a:gd name="T60" fmla="*/ 3 w 538"/>
                  <a:gd name="T61" fmla="*/ 77 h 603"/>
                  <a:gd name="T62" fmla="*/ 2 w 538"/>
                  <a:gd name="T63" fmla="*/ 320 h 603"/>
                  <a:gd name="T64" fmla="*/ 2 w 538"/>
                  <a:gd name="T65" fmla="*/ 339 h 603"/>
                  <a:gd name="T66" fmla="*/ 5 w 538"/>
                  <a:gd name="T67" fmla="*/ 358 h 603"/>
                  <a:gd name="T68" fmla="*/ 94 w 538"/>
                  <a:gd name="T69" fmla="*/ 515 h 603"/>
                  <a:gd name="T70" fmla="*/ 270 w 538"/>
                  <a:gd name="T71" fmla="*/ 601 h 603"/>
                  <a:gd name="T72" fmla="*/ 446 w 538"/>
                  <a:gd name="T73" fmla="*/ 519 h 603"/>
                  <a:gd name="T74" fmla="*/ 532 w 538"/>
                  <a:gd name="T75" fmla="*/ 372 h 603"/>
                  <a:gd name="T76" fmla="*/ 535 w 538"/>
                  <a:gd name="T77" fmla="*/ 346 h 603"/>
                  <a:gd name="T78" fmla="*/ 536 w 538"/>
                  <a:gd name="T79" fmla="*/ 319 h 603"/>
                  <a:gd name="T80" fmla="*/ 536 w 538"/>
                  <a:gd name="T81" fmla="*/ 78 h 603"/>
                  <a:gd name="T82" fmla="*/ 490 w 538"/>
                  <a:gd name="T83" fmla="*/ 4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8" h="603">
                    <a:moveTo>
                      <a:pt x="461" y="1"/>
                    </a:moveTo>
                    <a:cubicBezTo>
                      <a:pt x="468" y="18"/>
                      <a:pt x="479" y="32"/>
                      <a:pt x="491" y="45"/>
                    </a:cubicBezTo>
                    <a:cubicBezTo>
                      <a:pt x="504" y="58"/>
                      <a:pt x="520" y="68"/>
                      <a:pt x="538" y="76"/>
                    </a:cubicBezTo>
                    <a:cubicBezTo>
                      <a:pt x="538" y="77"/>
                      <a:pt x="538" y="77"/>
                      <a:pt x="538" y="77"/>
                    </a:cubicBezTo>
                    <a:cubicBezTo>
                      <a:pt x="538" y="77"/>
                      <a:pt x="538" y="77"/>
                      <a:pt x="538" y="77"/>
                    </a:cubicBezTo>
                    <a:cubicBezTo>
                      <a:pt x="538" y="319"/>
                      <a:pt x="538" y="319"/>
                      <a:pt x="538" y="319"/>
                    </a:cubicBezTo>
                    <a:cubicBezTo>
                      <a:pt x="538" y="328"/>
                      <a:pt x="538" y="337"/>
                      <a:pt x="537" y="346"/>
                    </a:cubicBezTo>
                    <a:cubicBezTo>
                      <a:pt x="536" y="355"/>
                      <a:pt x="535" y="364"/>
                      <a:pt x="534" y="373"/>
                    </a:cubicBezTo>
                    <a:cubicBezTo>
                      <a:pt x="522" y="435"/>
                      <a:pt x="489" y="484"/>
                      <a:pt x="447" y="521"/>
                    </a:cubicBezTo>
                    <a:cubicBezTo>
                      <a:pt x="394" y="567"/>
                      <a:pt x="326" y="594"/>
                      <a:pt x="270" y="603"/>
                    </a:cubicBezTo>
                    <a:cubicBezTo>
                      <a:pt x="270" y="603"/>
                      <a:pt x="270" y="603"/>
                      <a:pt x="270" y="603"/>
                    </a:cubicBezTo>
                    <a:cubicBezTo>
                      <a:pt x="270" y="603"/>
                      <a:pt x="270" y="603"/>
                      <a:pt x="270" y="603"/>
                    </a:cubicBezTo>
                    <a:cubicBezTo>
                      <a:pt x="202" y="591"/>
                      <a:pt x="140" y="561"/>
                      <a:pt x="92" y="517"/>
                    </a:cubicBezTo>
                    <a:cubicBezTo>
                      <a:pt x="47" y="475"/>
                      <a:pt x="14" y="421"/>
                      <a:pt x="3" y="358"/>
                    </a:cubicBezTo>
                    <a:cubicBezTo>
                      <a:pt x="2" y="352"/>
                      <a:pt x="1" y="345"/>
                      <a:pt x="0" y="339"/>
                    </a:cubicBezTo>
                    <a:cubicBezTo>
                      <a:pt x="0" y="333"/>
                      <a:pt x="0" y="326"/>
                      <a:pt x="0" y="320"/>
                    </a:cubicBezTo>
                    <a:cubicBezTo>
                      <a:pt x="1" y="76"/>
                      <a:pt x="1" y="76"/>
                      <a:pt x="1" y="76"/>
                    </a:cubicBezTo>
                    <a:cubicBezTo>
                      <a:pt x="1" y="75"/>
                      <a:pt x="1" y="75"/>
                      <a:pt x="1" y="75"/>
                    </a:cubicBezTo>
                    <a:cubicBezTo>
                      <a:pt x="2" y="75"/>
                      <a:pt x="2" y="75"/>
                      <a:pt x="2" y="75"/>
                    </a:cubicBezTo>
                    <a:cubicBezTo>
                      <a:pt x="19" y="67"/>
                      <a:pt x="35" y="57"/>
                      <a:pt x="47" y="44"/>
                    </a:cubicBezTo>
                    <a:cubicBezTo>
                      <a:pt x="60" y="32"/>
                      <a:pt x="70" y="18"/>
                      <a:pt x="77" y="1"/>
                    </a:cubicBezTo>
                    <a:cubicBezTo>
                      <a:pt x="77" y="0"/>
                      <a:pt x="77" y="0"/>
                      <a:pt x="77" y="0"/>
                    </a:cubicBezTo>
                    <a:cubicBezTo>
                      <a:pt x="78" y="0"/>
                      <a:pt x="78" y="0"/>
                      <a:pt x="78" y="0"/>
                    </a:cubicBezTo>
                    <a:cubicBezTo>
                      <a:pt x="460" y="0"/>
                      <a:pt x="460" y="0"/>
                      <a:pt x="460" y="0"/>
                    </a:cubicBezTo>
                    <a:cubicBezTo>
                      <a:pt x="461" y="0"/>
                      <a:pt x="461" y="0"/>
                      <a:pt x="461" y="0"/>
                    </a:cubicBezTo>
                    <a:cubicBezTo>
                      <a:pt x="461" y="1"/>
                      <a:pt x="461" y="1"/>
                      <a:pt x="461" y="1"/>
                    </a:cubicBezTo>
                    <a:close/>
                    <a:moveTo>
                      <a:pt x="490" y="46"/>
                    </a:moveTo>
                    <a:cubicBezTo>
                      <a:pt x="477" y="34"/>
                      <a:pt x="467" y="19"/>
                      <a:pt x="460" y="2"/>
                    </a:cubicBezTo>
                    <a:cubicBezTo>
                      <a:pt x="79" y="2"/>
                      <a:pt x="79" y="2"/>
                      <a:pt x="79" y="2"/>
                    </a:cubicBezTo>
                    <a:cubicBezTo>
                      <a:pt x="71" y="19"/>
                      <a:pt x="61" y="34"/>
                      <a:pt x="49" y="46"/>
                    </a:cubicBezTo>
                    <a:cubicBezTo>
                      <a:pt x="36" y="58"/>
                      <a:pt x="21" y="69"/>
                      <a:pt x="3" y="77"/>
                    </a:cubicBezTo>
                    <a:cubicBezTo>
                      <a:pt x="2" y="320"/>
                      <a:pt x="2" y="320"/>
                      <a:pt x="2" y="320"/>
                    </a:cubicBezTo>
                    <a:cubicBezTo>
                      <a:pt x="2" y="326"/>
                      <a:pt x="2" y="333"/>
                      <a:pt x="2" y="339"/>
                    </a:cubicBezTo>
                    <a:cubicBezTo>
                      <a:pt x="3" y="345"/>
                      <a:pt x="4" y="351"/>
                      <a:pt x="5" y="358"/>
                    </a:cubicBezTo>
                    <a:cubicBezTo>
                      <a:pt x="16" y="420"/>
                      <a:pt x="48" y="474"/>
                      <a:pt x="94" y="515"/>
                    </a:cubicBezTo>
                    <a:cubicBezTo>
                      <a:pt x="141" y="559"/>
                      <a:pt x="203" y="589"/>
                      <a:pt x="270" y="601"/>
                    </a:cubicBezTo>
                    <a:cubicBezTo>
                      <a:pt x="325" y="592"/>
                      <a:pt x="393" y="565"/>
                      <a:pt x="446" y="519"/>
                    </a:cubicBezTo>
                    <a:cubicBezTo>
                      <a:pt x="487" y="483"/>
                      <a:pt x="520" y="434"/>
                      <a:pt x="532" y="372"/>
                    </a:cubicBezTo>
                    <a:cubicBezTo>
                      <a:pt x="533" y="363"/>
                      <a:pt x="534" y="355"/>
                      <a:pt x="535" y="346"/>
                    </a:cubicBezTo>
                    <a:cubicBezTo>
                      <a:pt x="536" y="337"/>
                      <a:pt x="536" y="328"/>
                      <a:pt x="536" y="319"/>
                    </a:cubicBezTo>
                    <a:cubicBezTo>
                      <a:pt x="536" y="78"/>
                      <a:pt x="536" y="78"/>
                      <a:pt x="536" y="78"/>
                    </a:cubicBezTo>
                    <a:cubicBezTo>
                      <a:pt x="519" y="70"/>
                      <a:pt x="503" y="59"/>
                      <a:pt x="490"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74295" tIns="37148" rIns="74295" bIns="37148"/>
              <a:lstStyle/>
              <a:p>
                <a:pPr defTabSz="742950">
                  <a:defRPr/>
                </a:pPr>
                <a:endParaRPr lang="zh-CN" altLang="en-US" sz="1463">
                  <a:solidFill>
                    <a:prstClr val="black"/>
                  </a:solidFill>
                  <a:latin typeface="Calibri"/>
                  <a:ea typeface="宋体" panose="02010600030101010101" pitchFamily="2" charset="-122"/>
                </a:endParaRPr>
              </a:p>
            </p:txBody>
          </p:sp>
          <p:sp>
            <p:nvSpPr>
              <p:cNvPr id="7" name="Freeform 6">
                <a:extLst>
                  <a:ext uri="{FF2B5EF4-FFF2-40B4-BE49-F238E27FC236}">
                    <a16:creationId xmlns:a16="http://schemas.microsoft.com/office/drawing/2014/main" id="{12353FB5-D77E-43AE-9594-238B082C5FA3}"/>
                  </a:ext>
                </a:extLst>
              </p:cNvPr>
              <p:cNvSpPr>
                <a:spLocks noEditPoints="1"/>
              </p:cNvSpPr>
              <p:nvPr/>
            </p:nvSpPr>
            <p:spPr bwMode="auto">
              <a:xfrm>
                <a:off x="449263" y="334963"/>
                <a:ext cx="1441450" cy="1619250"/>
              </a:xfrm>
              <a:custGeom>
                <a:avLst/>
                <a:gdLst>
                  <a:gd name="T0" fmla="*/ 106 w 512"/>
                  <a:gd name="T1" fmla="*/ 239 h 576"/>
                  <a:gd name="T2" fmla="*/ 118 w 512"/>
                  <a:gd name="T3" fmla="*/ 220 h 576"/>
                  <a:gd name="T4" fmla="*/ 99 w 512"/>
                  <a:gd name="T5" fmla="*/ 236 h 576"/>
                  <a:gd name="T6" fmla="*/ 81 w 512"/>
                  <a:gd name="T7" fmla="*/ 243 h 576"/>
                  <a:gd name="T8" fmla="*/ 100 w 512"/>
                  <a:gd name="T9" fmla="*/ 215 h 576"/>
                  <a:gd name="T10" fmla="*/ 128 w 512"/>
                  <a:gd name="T11" fmla="*/ 202 h 576"/>
                  <a:gd name="T12" fmla="*/ 126 w 512"/>
                  <a:gd name="T13" fmla="*/ 228 h 576"/>
                  <a:gd name="T14" fmla="*/ 112 w 512"/>
                  <a:gd name="T15" fmla="*/ 218 h 576"/>
                  <a:gd name="T16" fmla="*/ 187 w 512"/>
                  <a:gd name="T17" fmla="*/ 229 h 576"/>
                  <a:gd name="T18" fmla="*/ 170 w 512"/>
                  <a:gd name="T19" fmla="*/ 221 h 576"/>
                  <a:gd name="T20" fmla="*/ 188 w 512"/>
                  <a:gd name="T21" fmla="*/ 207 h 576"/>
                  <a:gd name="T22" fmla="*/ 181 w 512"/>
                  <a:gd name="T23" fmla="*/ 239 h 576"/>
                  <a:gd name="T24" fmla="*/ 286 w 512"/>
                  <a:gd name="T25" fmla="*/ 222 h 576"/>
                  <a:gd name="T26" fmla="*/ 284 w 512"/>
                  <a:gd name="T27" fmla="*/ 235 h 576"/>
                  <a:gd name="T28" fmla="*/ 307 w 512"/>
                  <a:gd name="T29" fmla="*/ 244 h 576"/>
                  <a:gd name="T30" fmla="*/ 292 w 512"/>
                  <a:gd name="T31" fmla="*/ 211 h 576"/>
                  <a:gd name="T32" fmla="*/ 301 w 512"/>
                  <a:gd name="T33" fmla="*/ 208 h 576"/>
                  <a:gd name="T34" fmla="*/ 217 w 512"/>
                  <a:gd name="T35" fmla="*/ 246 h 576"/>
                  <a:gd name="T36" fmla="*/ 243 w 512"/>
                  <a:gd name="T37" fmla="*/ 210 h 576"/>
                  <a:gd name="T38" fmla="*/ 352 w 512"/>
                  <a:gd name="T39" fmla="*/ 198 h 576"/>
                  <a:gd name="T40" fmla="*/ 345 w 512"/>
                  <a:gd name="T41" fmla="*/ 231 h 576"/>
                  <a:gd name="T42" fmla="*/ 400 w 512"/>
                  <a:gd name="T43" fmla="*/ 344 h 576"/>
                  <a:gd name="T44" fmla="*/ 265 w 512"/>
                  <a:gd name="T45" fmla="*/ 306 h 576"/>
                  <a:gd name="T46" fmla="*/ 267 w 512"/>
                  <a:gd name="T47" fmla="*/ 351 h 576"/>
                  <a:gd name="T48" fmla="*/ 244 w 512"/>
                  <a:gd name="T49" fmla="*/ 389 h 576"/>
                  <a:gd name="T50" fmla="*/ 261 w 512"/>
                  <a:gd name="T51" fmla="*/ 339 h 576"/>
                  <a:gd name="T52" fmla="*/ 260 w 512"/>
                  <a:gd name="T53" fmla="*/ 420 h 576"/>
                  <a:gd name="T54" fmla="*/ 279 w 512"/>
                  <a:gd name="T55" fmla="*/ 492 h 576"/>
                  <a:gd name="T56" fmla="*/ 255 w 512"/>
                  <a:gd name="T57" fmla="*/ 451 h 576"/>
                  <a:gd name="T58" fmla="*/ 383 w 512"/>
                  <a:gd name="T59" fmla="*/ 34 h 576"/>
                  <a:gd name="T60" fmla="*/ 386 w 512"/>
                  <a:gd name="T61" fmla="*/ 72 h 576"/>
                  <a:gd name="T62" fmla="*/ 379 w 512"/>
                  <a:gd name="T63" fmla="*/ 76 h 576"/>
                  <a:gd name="T64" fmla="*/ 363 w 512"/>
                  <a:gd name="T65" fmla="*/ 73 h 576"/>
                  <a:gd name="T66" fmla="*/ 371 w 512"/>
                  <a:gd name="T67" fmla="*/ 56 h 576"/>
                  <a:gd name="T68" fmla="*/ 365 w 512"/>
                  <a:gd name="T69" fmla="*/ 70 h 576"/>
                  <a:gd name="T70" fmla="*/ 384 w 512"/>
                  <a:gd name="T71" fmla="*/ 64 h 576"/>
                  <a:gd name="T72" fmla="*/ 313 w 512"/>
                  <a:gd name="T73" fmla="*/ 76 h 576"/>
                  <a:gd name="T74" fmla="*/ 310 w 512"/>
                  <a:gd name="T75" fmla="*/ 101 h 576"/>
                  <a:gd name="T76" fmla="*/ 311 w 512"/>
                  <a:gd name="T77" fmla="*/ 98 h 576"/>
                  <a:gd name="T78" fmla="*/ 81 w 512"/>
                  <a:gd name="T79" fmla="*/ 339 h 576"/>
                  <a:gd name="T80" fmla="*/ 140 w 512"/>
                  <a:gd name="T81" fmla="*/ 324 h 576"/>
                  <a:gd name="T82" fmla="*/ 162 w 512"/>
                  <a:gd name="T83" fmla="*/ 306 h 576"/>
                  <a:gd name="T84" fmla="*/ 124 w 512"/>
                  <a:gd name="T85" fmla="*/ 332 h 576"/>
                  <a:gd name="T86" fmla="*/ 159 w 512"/>
                  <a:gd name="T87" fmla="*/ 341 h 576"/>
                  <a:gd name="T88" fmla="*/ 16 w 512"/>
                  <a:gd name="T89" fmla="*/ 183 h 576"/>
                  <a:gd name="T90" fmla="*/ 184 w 512"/>
                  <a:gd name="T91" fmla="*/ 437 h 576"/>
                  <a:gd name="T92" fmla="*/ 116 w 512"/>
                  <a:gd name="T93" fmla="*/ 381 h 576"/>
                  <a:gd name="T94" fmla="*/ 105 w 512"/>
                  <a:gd name="T95" fmla="*/ 486 h 576"/>
                  <a:gd name="T96" fmla="*/ 162 w 512"/>
                  <a:gd name="T97" fmla="*/ 418 h 576"/>
                  <a:gd name="T98" fmla="*/ 412 w 512"/>
                  <a:gd name="T99" fmla="*/ 353 h 576"/>
                  <a:gd name="T100" fmla="*/ 210 w 512"/>
                  <a:gd name="T101" fmla="*/ 50 h 576"/>
                  <a:gd name="T102" fmla="*/ 404 w 512"/>
                  <a:gd name="T103" fmla="*/ 230 h 576"/>
                  <a:gd name="T104" fmla="*/ 402 w 512"/>
                  <a:gd name="T105" fmla="*/ 246 h 576"/>
                  <a:gd name="T106" fmla="*/ 418 w 512"/>
                  <a:gd name="T107" fmla="*/ 195 h 576"/>
                  <a:gd name="T108" fmla="*/ 404 w 512"/>
                  <a:gd name="T109" fmla="*/ 218 h 576"/>
                  <a:gd name="T110" fmla="*/ 394 w 512"/>
                  <a:gd name="T111" fmla="*/ 209 h 576"/>
                  <a:gd name="T112" fmla="*/ 421 w 512"/>
                  <a:gd name="T113" fmla="*/ 196 h 576"/>
                  <a:gd name="T114" fmla="*/ 367 w 512"/>
                  <a:gd name="T115" fmla="*/ 156 h 576"/>
                  <a:gd name="T116" fmla="*/ 375 w 512"/>
                  <a:gd name="T117" fmla="*/ 132 h 576"/>
                  <a:gd name="T118" fmla="*/ 410 w 512"/>
                  <a:gd name="T119" fmla="*/ 152 h 576"/>
                  <a:gd name="T120" fmla="*/ 401 w 512"/>
                  <a:gd name="T121" fmla="*/ 134 h 576"/>
                  <a:gd name="T122" fmla="*/ 435 w 512"/>
                  <a:gd name="T123" fmla="*/ 14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2" h="576">
                    <a:moveTo>
                      <a:pt x="512" y="311"/>
                    </a:moveTo>
                    <a:cubicBezTo>
                      <a:pt x="512" y="74"/>
                      <a:pt x="512" y="74"/>
                      <a:pt x="512" y="74"/>
                    </a:cubicBezTo>
                    <a:cubicBezTo>
                      <a:pt x="487" y="63"/>
                      <a:pt x="441" y="29"/>
                      <a:pt x="436" y="0"/>
                    </a:cubicBezTo>
                    <a:cubicBezTo>
                      <a:pt x="256" y="1"/>
                      <a:pt x="256" y="1"/>
                      <a:pt x="256" y="1"/>
                    </a:cubicBezTo>
                    <a:cubicBezTo>
                      <a:pt x="76" y="0"/>
                      <a:pt x="76" y="0"/>
                      <a:pt x="76" y="0"/>
                    </a:cubicBezTo>
                    <a:cubicBezTo>
                      <a:pt x="72" y="29"/>
                      <a:pt x="24" y="64"/>
                      <a:pt x="1" y="74"/>
                    </a:cubicBezTo>
                    <a:cubicBezTo>
                      <a:pt x="0" y="309"/>
                      <a:pt x="0" y="309"/>
                      <a:pt x="0" y="309"/>
                    </a:cubicBezTo>
                    <a:cubicBezTo>
                      <a:pt x="0" y="324"/>
                      <a:pt x="2" y="338"/>
                      <a:pt x="5" y="353"/>
                    </a:cubicBezTo>
                    <a:cubicBezTo>
                      <a:pt x="31" y="461"/>
                      <a:pt x="134" y="557"/>
                      <a:pt x="257" y="576"/>
                    </a:cubicBezTo>
                    <a:cubicBezTo>
                      <a:pt x="257" y="576"/>
                      <a:pt x="257" y="576"/>
                      <a:pt x="257" y="576"/>
                    </a:cubicBezTo>
                    <a:cubicBezTo>
                      <a:pt x="387" y="553"/>
                      <a:pt x="480" y="468"/>
                      <a:pt x="506" y="368"/>
                    </a:cubicBezTo>
                    <a:cubicBezTo>
                      <a:pt x="510" y="349"/>
                      <a:pt x="512" y="330"/>
                      <a:pt x="512" y="311"/>
                    </a:cubicBezTo>
                    <a:close/>
                    <a:moveTo>
                      <a:pt x="108" y="244"/>
                    </a:moveTo>
                    <a:cubicBezTo>
                      <a:pt x="108" y="245"/>
                      <a:pt x="107" y="245"/>
                      <a:pt x="107" y="245"/>
                    </a:cubicBezTo>
                    <a:cubicBezTo>
                      <a:pt x="106" y="245"/>
                      <a:pt x="104" y="245"/>
                      <a:pt x="103" y="245"/>
                    </a:cubicBezTo>
                    <a:cubicBezTo>
                      <a:pt x="102" y="245"/>
                      <a:pt x="101" y="245"/>
                      <a:pt x="100" y="245"/>
                    </a:cubicBezTo>
                    <a:cubicBezTo>
                      <a:pt x="99" y="245"/>
                      <a:pt x="98" y="245"/>
                      <a:pt x="98" y="245"/>
                    </a:cubicBezTo>
                    <a:cubicBezTo>
                      <a:pt x="98" y="244"/>
                      <a:pt x="98" y="244"/>
                      <a:pt x="98" y="243"/>
                    </a:cubicBezTo>
                    <a:cubicBezTo>
                      <a:pt x="98" y="243"/>
                      <a:pt x="98" y="243"/>
                      <a:pt x="98" y="242"/>
                    </a:cubicBezTo>
                    <a:cubicBezTo>
                      <a:pt x="99" y="242"/>
                      <a:pt x="98" y="242"/>
                      <a:pt x="99" y="242"/>
                    </a:cubicBezTo>
                    <a:cubicBezTo>
                      <a:pt x="99" y="242"/>
                      <a:pt x="100" y="241"/>
                      <a:pt x="100" y="241"/>
                    </a:cubicBezTo>
                    <a:cubicBezTo>
                      <a:pt x="102" y="240"/>
                      <a:pt x="106" y="239"/>
                      <a:pt x="105" y="239"/>
                    </a:cubicBezTo>
                    <a:cubicBezTo>
                      <a:pt x="105" y="239"/>
                      <a:pt x="106" y="239"/>
                      <a:pt x="106" y="239"/>
                    </a:cubicBezTo>
                    <a:cubicBezTo>
                      <a:pt x="107" y="239"/>
                      <a:pt x="108" y="238"/>
                      <a:pt x="108" y="238"/>
                    </a:cubicBezTo>
                    <a:cubicBezTo>
                      <a:pt x="109" y="238"/>
                      <a:pt x="109" y="238"/>
                      <a:pt x="109" y="238"/>
                    </a:cubicBezTo>
                    <a:cubicBezTo>
                      <a:pt x="110" y="238"/>
                      <a:pt x="110" y="238"/>
                      <a:pt x="110" y="238"/>
                    </a:cubicBezTo>
                    <a:cubicBezTo>
                      <a:pt x="110" y="238"/>
                      <a:pt x="110" y="238"/>
                      <a:pt x="110" y="238"/>
                    </a:cubicBezTo>
                    <a:cubicBezTo>
                      <a:pt x="111" y="238"/>
                      <a:pt x="111" y="238"/>
                      <a:pt x="112" y="239"/>
                    </a:cubicBezTo>
                    <a:cubicBezTo>
                      <a:pt x="112" y="239"/>
                      <a:pt x="113" y="239"/>
                      <a:pt x="113" y="239"/>
                    </a:cubicBezTo>
                    <a:cubicBezTo>
                      <a:pt x="113" y="239"/>
                      <a:pt x="113" y="239"/>
                      <a:pt x="113" y="239"/>
                    </a:cubicBezTo>
                    <a:cubicBezTo>
                      <a:pt x="114" y="239"/>
                      <a:pt x="115" y="239"/>
                      <a:pt x="116" y="238"/>
                    </a:cubicBezTo>
                    <a:cubicBezTo>
                      <a:pt x="116" y="238"/>
                      <a:pt x="116" y="237"/>
                      <a:pt x="116" y="236"/>
                    </a:cubicBezTo>
                    <a:cubicBezTo>
                      <a:pt x="116" y="235"/>
                      <a:pt x="116" y="234"/>
                      <a:pt x="116" y="233"/>
                    </a:cubicBezTo>
                    <a:cubicBezTo>
                      <a:pt x="117" y="232"/>
                      <a:pt x="118" y="229"/>
                      <a:pt x="118" y="229"/>
                    </a:cubicBezTo>
                    <a:cubicBezTo>
                      <a:pt x="118" y="229"/>
                      <a:pt x="119" y="228"/>
                      <a:pt x="119" y="227"/>
                    </a:cubicBezTo>
                    <a:cubicBezTo>
                      <a:pt x="119" y="226"/>
                      <a:pt x="120" y="225"/>
                      <a:pt x="121" y="224"/>
                    </a:cubicBezTo>
                    <a:cubicBezTo>
                      <a:pt x="121" y="223"/>
                      <a:pt x="121" y="223"/>
                      <a:pt x="122" y="222"/>
                    </a:cubicBezTo>
                    <a:cubicBezTo>
                      <a:pt x="122" y="222"/>
                      <a:pt x="123" y="221"/>
                      <a:pt x="123" y="220"/>
                    </a:cubicBezTo>
                    <a:cubicBezTo>
                      <a:pt x="124" y="219"/>
                      <a:pt x="124" y="219"/>
                      <a:pt x="124" y="219"/>
                    </a:cubicBezTo>
                    <a:cubicBezTo>
                      <a:pt x="124" y="219"/>
                      <a:pt x="124" y="218"/>
                      <a:pt x="124" y="218"/>
                    </a:cubicBezTo>
                    <a:cubicBezTo>
                      <a:pt x="124" y="218"/>
                      <a:pt x="123" y="218"/>
                      <a:pt x="123" y="218"/>
                    </a:cubicBezTo>
                    <a:cubicBezTo>
                      <a:pt x="123" y="218"/>
                      <a:pt x="122" y="218"/>
                      <a:pt x="121" y="218"/>
                    </a:cubicBezTo>
                    <a:cubicBezTo>
                      <a:pt x="121" y="218"/>
                      <a:pt x="121" y="218"/>
                      <a:pt x="121" y="218"/>
                    </a:cubicBezTo>
                    <a:cubicBezTo>
                      <a:pt x="121" y="218"/>
                      <a:pt x="120" y="219"/>
                      <a:pt x="120" y="219"/>
                    </a:cubicBezTo>
                    <a:cubicBezTo>
                      <a:pt x="121" y="218"/>
                      <a:pt x="121" y="218"/>
                      <a:pt x="120" y="219"/>
                    </a:cubicBezTo>
                    <a:cubicBezTo>
                      <a:pt x="120" y="219"/>
                      <a:pt x="119" y="220"/>
                      <a:pt x="118" y="220"/>
                    </a:cubicBezTo>
                    <a:cubicBezTo>
                      <a:pt x="118" y="220"/>
                      <a:pt x="117" y="221"/>
                      <a:pt x="116" y="222"/>
                    </a:cubicBezTo>
                    <a:cubicBezTo>
                      <a:pt x="115" y="222"/>
                      <a:pt x="114" y="223"/>
                      <a:pt x="114" y="224"/>
                    </a:cubicBezTo>
                    <a:cubicBezTo>
                      <a:pt x="114" y="224"/>
                      <a:pt x="114" y="224"/>
                      <a:pt x="113" y="224"/>
                    </a:cubicBezTo>
                    <a:cubicBezTo>
                      <a:pt x="113" y="225"/>
                      <a:pt x="113" y="225"/>
                      <a:pt x="113" y="225"/>
                    </a:cubicBezTo>
                    <a:cubicBezTo>
                      <a:pt x="113" y="226"/>
                      <a:pt x="113" y="226"/>
                      <a:pt x="113" y="227"/>
                    </a:cubicBezTo>
                    <a:cubicBezTo>
                      <a:pt x="113" y="227"/>
                      <a:pt x="113" y="227"/>
                      <a:pt x="113" y="228"/>
                    </a:cubicBezTo>
                    <a:cubicBezTo>
                      <a:pt x="112" y="229"/>
                      <a:pt x="112" y="229"/>
                      <a:pt x="112" y="230"/>
                    </a:cubicBezTo>
                    <a:cubicBezTo>
                      <a:pt x="111" y="230"/>
                      <a:pt x="111" y="230"/>
                      <a:pt x="110" y="230"/>
                    </a:cubicBezTo>
                    <a:cubicBezTo>
                      <a:pt x="110" y="230"/>
                      <a:pt x="109" y="229"/>
                      <a:pt x="109" y="229"/>
                    </a:cubicBezTo>
                    <a:cubicBezTo>
                      <a:pt x="109" y="228"/>
                      <a:pt x="109" y="228"/>
                      <a:pt x="109" y="227"/>
                    </a:cubicBezTo>
                    <a:cubicBezTo>
                      <a:pt x="109" y="227"/>
                      <a:pt x="109" y="227"/>
                      <a:pt x="109" y="226"/>
                    </a:cubicBezTo>
                    <a:cubicBezTo>
                      <a:pt x="109" y="226"/>
                      <a:pt x="108" y="225"/>
                      <a:pt x="108" y="225"/>
                    </a:cubicBezTo>
                    <a:cubicBezTo>
                      <a:pt x="107" y="226"/>
                      <a:pt x="106" y="226"/>
                      <a:pt x="106" y="227"/>
                    </a:cubicBezTo>
                    <a:cubicBezTo>
                      <a:pt x="106" y="227"/>
                      <a:pt x="106" y="227"/>
                      <a:pt x="105" y="227"/>
                    </a:cubicBezTo>
                    <a:cubicBezTo>
                      <a:pt x="105" y="227"/>
                      <a:pt x="105" y="227"/>
                      <a:pt x="104" y="228"/>
                    </a:cubicBezTo>
                    <a:cubicBezTo>
                      <a:pt x="104" y="228"/>
                      <a:pt x="104" y="228"/>
                      <a:pt x="104" y="228"/>
                    </a:cubicBezTo>
                    <a:cubicBezTo>
                      <a:pt x="103" y="229"/>
                      <a:pt x="103" y="230"/>
                      <a:pt x="103" y="230"/>
                    </a:cubicBezTo>
                    <a:cubicBezTo>
                      <a:pt x="102" y="230"/>
                      <a:pt x="102" y="231"/>
                      <a:pt x="102" y="231"/>
                    </a:cubicBezTo>
                    <a:cubicBezTo>
                      <a:pt x="102" y="231"/>
                      <a:pt x="102" y="231"/>
                      <a:pt x="102" y="231"/>
                    </a:cubicBezTo>
                    <a:cubicBezTo>
                      <a:pt x="101" y="232"/>
                      <a:pt x="101" y="232"/>
                      <a:pt x="101" y="232"/>
                    </a:cubicBezTo>
                    <a:cubicBezTo>
                      <a:pt x="101" y="232"/>
                      <a:pt x="100" y="234"/>
                      <a:pt x="100" y="234"/>
                    </a:cubicBezTo>
                    <a:cubicBezTo>
                      <a:pt x="100" y="234"/>
                      <a:pt x="100" y="235"/>
                      <a:pt x="100" y="235"/>
                    </a:cubicBezTo>
                    <a:cubicBezTo>
                      <a:pt x="100" y="236"/>
                      <a:pt x="100" y="236"/>
                      <a:pt x="99" y="236"/>
                    </a:cubicBezTo>
                    <a:cubicBezTo>
                      <a:pt x="99" y="237"/>
                      <a:pt x="99" y="237"/>
                      <a:pt x="99" y="238"/>
                    </a:cubicBezTo>
                    <a:cubicBezTo>
                      <a:pt x="98" y="238"/>
                      <a:pt x="98" y="238"/>
                      <a:pt x="98" y="238"/>
                    </a:cubicBezTo>
                    <a:cubicBezTo>
                      <a:pt x="97" y="238"/>
                      <a:pt x="97" y="238"/>
                      <a:pt x="97" y="238"/>
                    </a:cubicBezTo>
                    <a:cubicBezTo>
                      <a:pt x="97" y="237"/>
                      <a:pt x="97" y="237"/>
                      <a:pt x="97" y="237"/>
                    </a:cubicBezTo>
                    <a:cubicBezTo>
                      <a:pt x="97" y="236"/>
                      <a:pt x="97" y="235"/>
                      <a:pt x="97" y="234"/>
                    </a:cubicBezTo>
                    <a:cubicBezTo>
                      <a:pt x="97" y="234"/>
                      <a:pt x="97" y="233"/>
                      <a:pt x="97" y="233"/>
                    </a:cubicBezTo>
                    <a:cubicBezTo>
                      <a:pt x="97" y="232"/>
                      <a:pt x="97" y="232"/>
                      <a:pt x="97" y="232"/>
                    </a:cubicBezTo>
                    <a:cubicBezTo>
                      <a:pt x="97" y="232"/>
                      <a:pt x="96" y="232"/>
                      <a:pt x="96" y="232"/>
                    </a:cubicBezTo>
                    <a:cubicBezTo>
                      <a:pt x="96" y="232"/>
                      <a:pt x="96" y="232"/>
                      <a:pt x="96" y="232"/>
                    </a:cubicBezTo>
                    <a:cubicBezTo>
                      <a:pt x="96" y="232"/>
                      <a:pt x="96" y="232"/>
                      <a:pt x="96" y="232"/>
                    </a:cubicBezTo>
                    <a:cubicBezTo>
                      <a:pt x="96" y="232"/>
                      <a:pt x="96" y="232"/>
                      <a:pt x="95" y="232"/>
                    </a:cubicBezTo>
                    <a:cubicBezTo>
                      <a:pt x="95" y="232"/>
                      <a:pt x="95" y="233"/>
                      <a:pt x="94" y="233"/>
                    </a:cubicBezTo>
                    <a:cubicBezTo>
                      <a:pt x="94" y="233"/>
                      <a:pt x="93" y="235"/>
                      <a:pt x="92" y="235"/>
                    </a:cubicBezTo>
                    <a:cubicBezTo>
                      <a:pt x="91" y="236"/>
                      <a:pt x="90" y="239"/>
                      <a:pt x="89" y="240"/>
                    </a:cubicBezTo>
                    <a:cubicBezTo>
                      <a:pt x="89" y="242"/>
                      <a:pt x="88" y="243"/>
                      <a:pt x="88" y="244"/>
                    </a:cubicBezTo>
                    <a:cubicBezTo>
                      <a:pt x="88" y="244"/>
                      <a:pt x="88" y="245"/>
                      <a:pt x="87" y="245"/>
                    </a:cubicBezTo>
                    <a:cubicBezTo>
                      <a:pt x="86" y="246"/>
                      <a:pt x="86" y="246"/>
                      <a:pt x="85" y="245"/>
                    </a:cubicBezTo>
                    <a:cubicBezTo>
                      <a:pt x="84" y="245"/>
                      <a:pt x="84" y="245"/>
                      <a:pt x="83" y="245"/>
                    </a:cubicBezTo>
                    <a:cubicBezTo>
                      <a:pt x="83" y="245"/>
                      <a:pt x="83" y="245"/>
                      <a:pt x="83" y="245"/>
                    </a:cubicBezTo>
                    <a:cubicBezTo>
                      <a:pt x="83" y="245"/>
                      <a:pt x="82" y="245"/>
                      <a:pt x="82" y="244"/>
                    </a:cubicBezTo>
                    <a:cubicBezTo>
                      <a:pt x="82" y="244"/>
                      <a:pt x="82" y="244"/>
                      <a:pt x="82" y="244"/>
                    </a:cubicBezTo>
                    <a:cubicBezTo>
                      <a:pt x="81" y="244"/>
                      <a:pt x="81" y="244"/>
                      <a:pt x="81" y="244"/>
                    </a:cubicBezTo>
                    <a:cubicBezTo>
                      <a:pt x="81" y="244"/>
                      <a:pt x="81" y="243"/>
                      <a:pt x="81" y="243"/>
                    </a:cubicBezTo>
                    <a:cubicBezTo>
                      <a:pt x="80" y="243"/>
                      <a:pt x="81" y="242"/>
                      <a:pt x="81" y="241"/>
                    </a:cubicBezTo>
                    <a:cubicBezTo>
                      <a:pt x="81" y="241"/>
                      <a:pt x="81" y="239"/>
                      <a:pt x="81" y="238"/>
                    </a:cubicBezTo>
                    <a:cubicBezTo>
                      <a:pt x="81" y="237"/>
                      <a:pt x="81" y="237"/>
                      <a:pt x="81" y="236"/>
                    </a:cubicBezTo>
                    <a:cubicBezTo>
                      <a:pt x="82" y="236"/>
                      <a:pt x="81" y="235"/>
                      <a:pt x="82" y="235"/>
                    </a:cubicBezTo>
                    <a:cubicBezTo>
                      <a:pt x="83" y="235"/>
                      <a:pt x="83" y="236"/>
                      <a:pt x="83" y="236"/>
                    </a:cubicBezTo>
                    <a:cubicBezTo>
                      <a:pt x="84" y="236"/>
                      <a:pt x="84" y="237"/>
                      <a:pt x="85" y="237"/>
                    </a:cubicBezTo>
                    <a:cubicBezTo>
                      <a:pt x="85" y="237"/>
                      <a:pt x="85" y="237"/>
                      <a:pt x="85" y="237"/>
                    </a:cubicBezTo>
                    <a:cubicBezTo>
                      <a:pt x="85" y="237"/>
                      <a:pt x="85" y="237"/>
                      <a:pt x="86" y="237"/>
                    </a:cubicBezTo>
                    <a:cubicBezTo>
                      <a:pt x="86" y="237"/>
                      <a:pt x="88" y="235"/>
                      <a:pt x="88" y="235"/>
                    </a:cubicBezTo>
                    <a:cubicBezTo>
                      <a:pt x="88" y="235"/>
                      <a:pt x="89" y="234"/>
                      <a:pt x="90" y="234"/>
                    </a:cubicBezTo>
                    <a:cubicBezTo>
                      <a:pt x="91" y="232"/>
                      <a:pt x="92" y="231"/>
                      <a:pt x="93" y="231"/>
                    </a:cubicBezTo>
                    <a:cubicBezTo>
                      <a:pt x="93" y="230"/>
                      <a:pt x="94" y="230"/>
                      <a:pt x="95" y="229"/>
                    </a:cubicBezTo>
                    <a:cubicBezTo>
                      <a:pt x="95" y="229"/>
                      <a:pt x="95" y="228"/>
                      <a:pt x="95" y="228"/>
                    </a:cubicBezTo>
                    <a:cubicBezTo>
                      <a:pt x="95" y="228"/>
                      <a:pt x="97" y="227"/>
                      <a:pt x="98" y="226"/>
                    </a:cubicBezTo>
                    <a:cubicBezTo>
                      <a:pt x="99" y="225"/>
                      <a:pt x="99" y="225"/>
                      <a:pt x="100" y="224"/>
                    </a:cubicBezTo>
                    <a:cubicBezTo>
                      <a:pt x="100" y="224"/>
                      <a:pt x="100" y="224"/>
                      <a:pt x="100" y="224"/>
                    </a:cubicBezTo>
                    <a:cubicBezTo>
                      <a:pt x="100" y="223"/>
                      <a:pt x="100" y="222"/>
                      <a:pt x="100" y="222"/>
                    </a:cubicBezTo>
                    <a:cubicBezTo>
                      <a:pt x="100" y="221"/>
                      <a:pt x="100" y="220"/>
                      <a:pt x="100" y="219"/>
                    </a:cubicBezTo>
                    <a:cubicBezTo>
                      <a:pt x="100" y="219"/>
                      <a:pt x="100" y="218"/>
                      <a:pt x="100" y="217"/>
                    </a:cubicBezTo>
                    <a:cubicBezTo>
                      <a:pt x="100" y="217"/>
                      <a:pt x="100" y="217"/>
                      <a:pt x="100" y="217"/>
                    </a:cubicBezTo>
                    <a:cubicBezTo>
                      <a:pt x="100" y="216"/>
                      <a:pt x="100" y="216"/>
                      <a:pt x="100" y="216"/>
                    </a:cubicBezTo>
                    <a:cubicBezTo>
                      <a:pt x="100" y="216"/>
                      <a:pt x="100" y="216"/>
                      <a:pt x="100" y="216"/>
                    </a:cubicBezTo>
                    <a:cubicBezTo>
                      <a:pt x="100" y="215"/>
                      <a:pt x="100" y="215"/>
                      <a:pt x="100" y="215"/>
                    </a:cubicBezTo>
                    <a:cubicBezTo>
                      <a:pt x="100" y="215"/>
                      <a:pt x="101" y="214"/>
                      <a:pt x="101" y="214"/>
                    </a:cubicBezTo>
                    <a:cubicBezTo>
                      <a:pt x="102" y="213"/>
                      <a:pt x="103" y="213"/>
                      <a:pt x="104" y="212"/>
                    </a:cubicBezTo>
                    <a:cubicBezTo>
                      <a:pt x="104" y="212"/>
                      <a:pt x="104" y="211"/>
                      <a:pt x="104" y="211"/>
                    </a:cubicBezTo>
                    <a:cubicBezTo>
                      <a:pt x="104" y="211"/>
                      <a:pt x="104" y="211"/>
                      <a:pt x="104" y="210"/>
                    </a:cubicBezTo>
                    <a:cubicBezTo>
                      <a:pt x="104" y="210"/>
                      <a:pt x="103" y="210"/>
                      <a:pt x="103" y="210"/>
                    </a:cubicBezTo>
                    <a:cubicBezTo>
                      <a:pt x="102" y="210"/>
                      <a:pt x="102" y="210"/>
                      <a:pt x="101" y="209"/>
                    </a:cubicBezTo>
                    <a:cubicBezTo>
                      <a:pt x="101" y="209"/>
                      <a:pt x="99" y="207"/>
                      <a:pt x="98" y="207"/>
                    </a:cubicBezTo>
                    <a:cubicBezTo>
                      <a:pt x="98" y="207"/>
                      <a:pt x="98" y="206"/>
                      <a:pt x="98" y="206"/>
                    </a:cubicBezTo>
                    <a:cubicBezTo>
                      <a:pt x="99" y="206"/>
                      <a:pt x="102" y="206"/>
                      <a:pt x="103" y="206"/>
                    </a:cubicBezTo>
                    <a:cubicBezTo>
                      <a:pt x="105" y="206"/>
                      <a:pt x="105" y="206"/>
                      <a:pt x="106" y="206"/>
                    </a:cubicBezTo>
                    <a:cubicBezTo>
                      <a:pt x="106" y="206"/>
                      <a:pt x="109" y="205"/>
                      <a:pt x="109" y="205"/>
                    </a:cubicBezTo>
                    <a:cubicBezTo>
                      <a:pt x="111" y="204"/>
                      <a:pt x="112" y="204"/>
                      <a:pt x="114" y="203"/>
                    </a:cubicBezTo>
                    <a:cubicBezTo>
                      <a:pt x="114" y="203"/>
                      <a:pt x="115" y="202"/>
                      <a:pt x="116" y="202"/>
                    </a:cubicBezTo>
                    <a:cubicBezTo>
                      <a:pt x="116" y="202"/>
                      <a:pt x="117" y="201"/>
                      <a:pt x="117" y="201"/>
                    </a:cubicBezTo>
                    <a:cubicBezTo>
                      <a:pt x="117" y="201"/>
                      <a:pt x="118" y="201"/>
                      <a:pt x="118" y="200"/>
                    </a:cubicBezTo>
                    <a:cubicBezTo>
                      <a:pt x="119" y="200"/>
                      <a:pt x="120" y="199"/>
                      <a:pt x="121" y="198"/>
                    </a:cubicBezTo>
                    <a:cubicBezTo>
                      <a:pt x="122" y="198"/>
                      <a:pt x="122" y="198"/>
                      <a:pt x="123" y="198"/>
                    </a:cubicBezTo>
                    <a:cubicBezTo>
                      <a:pt x="123" y="197"/>
                      <a:pt x="124" y="197"/>
                      <a:pt x="125" y="197"/>
                    </a:cubicBezTo>
                    <a:cubicBezTo>
                      <a:pt x="125" y="196"/>
                      <a:pt x="125" y="196"/>
                      <a:pt x="126" y="197"/>
                    </a:cubicBezTo>
                    <a:cubicBezTo>
                      <a:pt x="126" y="197"/>
                      <a:pt x="126" y="197"/>
                      <a:pt x="126" y="197"/>
                    </a:cubicBezTo>
                    <a:cubicBezTo>
                      <a:pt x="127" y="197"/>
                      <a:pt x="127" y="198"/>
                      <a:pt x="128" y="198"/>
                    </a:cubicBezTo>
                    <a:cubicBezTo>
                      <a:pt x="128" y="199"/>
                      <a:pt x="128" y="199"/>
                      <a:pt x="128" y="200"/>
                    </a:cubicBezTo>
                    <a:cubicBezTo>
                      <a:pt x="128" y="200"/>
                      <a:pt x="128" y="202"/>
                      <a:pt x="128" y="202"/>
                    </a:cubicBezTo>
                    <a:cubicBezTo>
                      <a:pt x="127" y="202"/>
                      <a:pt x="126" y="203"/>
                      <a:pt x="124" y="203"/>
                    </a:cubicBezTo>
                    <a:cubicBezTo>
                      <a:pt x="124" y="203"/>
                      <a:pt x="123" y="204"/>
                      <a:pt x="122" y="205"/>
                    </a:cubicBezTo>
                    <a:cubicBezTo>
                      <a:pt x="120" y="206"/>
                      <a:pt x="117" y="207"/>
                      <a:pt x="116" y="208"/>
                    </a:cubicBezTo>
                    <a:cubicBezTo>
                      <a:pt x="116" y="209"/>
                      <a:pt x="116" y="209"/>
                      <a:pt x="115" y="209"/>
                    </a:cubicBezTo>
                    <a:cubicBezTo>
                      <a:pt x="115" y="209"/>
                      <a:pt x="115" y="210"/>
                      <a:pt x="115" y="210"/>
                    </a:cubicBezTo>
                    <a:cubicBezTo>
                      <a:pt x="116" y="210"/>
                      <a:pt x="117" y="211"/>
                      <a:pt x="117" y="211"/>
                    </a:cubicBezTo>
                    <a:cubicBezTo>
                      <a:pt x="117" y="212"/>
                      <a:pt x="117" y="214"/>
                      <a:pt x="117" y="215"/>
                    </a:cubicBezTo>
                    <a:cubicBezTo>
                      <a:pt x="117" y="215"/>
                      <a:pt x="117" y="216"/>
                      <a:pt x="118" y="216"/>
                    </a:cubicBezTo>
                    <a:cubicBezTo>
                      <a:pt x="119" y="216"/>
                      <a:pt x="119" y="216"/>
                      <a:pt x="120" y="216"/>
                    </a:cubicBezTo>
                    <a:cubicBezTo>
                      <a:pt x="121" y="215"/>
                      <a:pt x="122" y="215"/>
                      <a:pt x="123" y="214"/>
                    </a:cubicBezTo>
                    <a:cubicBezTo>
                      <a:pt x="125" y="213"/>
                      <a:pt x="126" y="212"/>
                      <a:pt x="126" y="212"/>
                    </a:cubicBezTo>
                    <a:cubicBezTo>
                      <a:pt x="126" y="212"/>
                      <a:pt x="127" y="212"/>
                      <a:pt x="128" y="211"/>
                    </a:cubicBezTo>
                    <a:cubicBezTo>
                      <a:pt x="128" y="211"/>
                      <a:pt x="128" y="211"/>
                      <a:pt x="129" y="211"/>
                    </a:cubicBezTo>
                    <a:cubicBezTo>
                      <a:pt x="129" y="211"/>
                      <a:pt x="130" y="212"/>
                      <a:pt x="131" y="212"/>
                    </a:cubicBezTo>
                    <a:cubicBezTo>
                      <a:pt x="131" y="213"/>
                      <a:pt x="132" y="213"/>
                      <a:pt x="132" y="213"/>
                    </a:cubicBezTo>
                    <a:cubicBezTo>
                      <a:pt x="132" y="214"/>
                      <a:pt x="132" y="214"/>
                      <a:pt x="132" y="214"/>
                    </a:cubicBezTo>
                    <a:cubicBezTo>
                      <a:pt x="133" y="215"/>
                      <a:pt x="133" y="216"/>
                      <a:pt x="132" y="217"/>
                    </a:cubicBezTo>
                    <a:cubicBezTo>
                      <a:pt x="132" y="217"/>
                      <a:pt x="132" y="218"/>
                      <a:pt x="132" y="218"/>
                    </a:cubicBezTo>
                    <a:cubicBezTo>
                      <a:pt x="131" y="219"/>
                      <a:pt x="131" y="219"/>
                      <a:pt x="130" y="220"/>
                    </a:cubicBezTo>
                    <a:cubicBezTo>
                      <a:pt x="130" y="221"/>
                      <a:pt x="130" y="221"/>
                      <a:pt x="129" y="222"/>
                    </a:cubicBezTo>
                    <a:cubicBezTo>
                      <a:pt x="129" y="222"/>
                      <a:pt x="129" y="223"/>
                      <a:pt x="128" y="224"/>
                    </a:cubicBezTo>
                    <a:cubicBezTo>
                      <a:pt x="128" y="225"/>
                      <a:pt x="127" y="226"/>
                      <a:pt x="126" y="227"/>
                    </a:cubicBezTo>
                    <a:cubicBezTo>
                      <a:pt x="126" y="227"/>
                      <a:pt x="126" y="228"/>
                      <a:pt x="126" y="228"/>
                    </a:cubicBezTo>
                    <a:cubicBezTo>
                      <a:pt x="125" y="231"/>
                      <a:pt x="124" y="232"/>
                      <a:pt x="124" y="234"/>
                    </a:cubicBezTo>
                    <a:cubicBezTo>
                      <a:pt x="123" y="235"/>
                      <a:pt x="123" y="235"/>
                      <a:pt x="123" y="235"/>
                    </a:cubicBezTo>
                    <a:cubicBezTo>
                      <a:pt x="123" y="237"/>
                      <a:pt x="122" y="239"/>
                      <a:pt x="121" y="240"/>
                    </a:cubicBezTo>
                    <a:cubicBezTo>
                      <a:pt x="121" y="241"/>
                      <a:pt x="121" y="242"/>
                      <a:pt x="120" y="243"/>
                    </a:cubicBezTo>
                    <a:cubicBezTo>
                      <a:pt x="120" y="243"/>
                      <a:pt x="120" y="244"/>
                      <a:pt x="119" y="244"/>
                    </a:cubicBezTo>
                    <a:cubicBezTo>
                      <a:pt x="119" y="245"/>
                      <a:pt x="119" y="245"/>
                      <a:pt x="119" y="245"/>
                    </a:cubicBezTo>
                    <a:cubicBezTo>
                      <a:pt x="118" y="245"/>
                      <a:pt x="118" y="245"/>
                      <a:pt x="117" y="245"/>
                    </a:cubicBezTo>
                    <a:cubicBezTo>
                      <a:pt x="117" y="246"/>
                      <a:pt x="116" y="245"/>
                      <a:pt x="115" y="245"/>
                    </a:cubicBezTo>
                    <a:cubicBezTo>
                      <a:pt x="114" y="245"/>
                      <a:pt x="114" y="246"/>
                      <a:pt x="114" y="245"/>
                    </a:cubicBezTo>
                    <a:cubicBezTo>
                      <a:pt x="113" y="244"/>
                      <a:pt x="113" y="243"/>
                      <a:pt x="112" y="243"/>
                    </a:cubicBezTo>
                    <a:cubicBezTo>
                      <a:pt x="112" y="242"/>
                      <a:pt x="112" y="242"/>
                      <a:pt x="112" y="241"/>
                    </a:cubicBezTo>
                    <a:cubicBezTo>
                      <a:pt x="111" y="241"/>
                      <a:pt x="111" y="241"/>
                      <a:pt x="110" y="241"/>
                    </a:cubicBezTo>
                    <a:cubicBezTo>
                      <a:pt x="110" y="241"/>
                      <a:pt x="109" y="242"/>
                      <a:pt x="109" y="243"/>
                    </a:cubicBezTo>
                    <a:cubicBezTo>
                      <a:pt x="109" y="243"/>
                      <a:pt x="108" y="244"/>
                      <a:pt x="108" y="244"/>
                    </a:cubicBezTo>
                    <a:close/>
                    <a:moveTo>
                      <a:pt x="102" y="216"/>
                    </a:moveTo>
                    <a:cubicBezTo>
                      <a:pt x="103" y="215"/>
                      <a:pt x="104" y="215"/>
                      <a:pt x="104" y="214"/>
                    </a:cubicBezTo>
                    <a:cubicBezTo>
                      <a:pt x="105" y="213"/>
                      <a:pt x="106" y="213"/>
                      <a:pt x="107" y="212"/>
                    </a:cubicBezTo>
                    <a:cubicBezTo>
                      <a:pt x="108" y="212"/>
                      <a:pt x="109" y="211"/>
                      <a:pt x="110" y="211"/>
                    </a:cubicBezTo>
                    <a:cubicBezTo>
                      <a:pt x="110" y="211"/>
                      <a:pt x="111" y="211"/>
                      <a:pt x="112" y="211"/>
                    </a:cubicBezTo>
                    <a:cubicBezTo>
                      <a:pt x="112" y="211"/>
                      <a:pt x="113" y="212"/>
                      <a:pt x="113" y="212"/>
                    </a:cubicBezTo>
                    <a:cubicBezTo>
                      <a:pt x="113" y="212"/>
                      <a:pt x="113" y="212"/>
                      <a:pt x="113" y="214"/>
                    </a:cubicBezTo>
                    <a:cubicBezTo>
                      <a:pt x="113" y="216"/>
                      <a:pt x="112" y="218"/>
                      <a:pt x="112" y="218"/>
                    </a:cubicBezTo>
                    <a:cubicBezTo>
                      <a:pt x="112" y="218"/>
                      <a:pt x="112" y="218"/>
                      <a:pt x="112" y="218"/>
                    </a:cubicBezTo>
                    <a:cubicBezTo>
                      <a:pt x="112" y="218"/>
                      <a:pt x="111" y="219"/>
                      <a:pt x="109" y="220"/>
                    </a:cubicBezTo>
                    <a:cubicBezTo>
                      <a:pt x="108" y="221"/>
                      <a:pt x="106" y="221"/>
                      <a:pt x="106" y="221"/>
                    </a:cubicBezTo>
                    <a:cubicBezTo>
                      <a:pt x="106" y="221"/>
                      <a:pt x="105" y="221"/>
                      <a:pt x="105" y="221"/>
                    </a:cubicBezTo>
                    <a:cubicBezTo>
                      <a:pt x="104" y="221"/>
                      <a:pt x="104" y="221"/>
                      <a:pt x="103" y="220"/>
                    </a:cubicBezTo>
                    <a:cubicBezTo>
                      <a:pt x="103" y="220"/>
                      <a:pt x="102" y="217"/>
                      <a:pt x="102" y="217"/>
                    </a:cubicBezTo>
                    <a:cubicBezTo>
                      <a:pt x="102" y="216"/>
                      <a:pt x="102" y="216"/>
                      <a:pt x="102" y="216"/>
                    </a:cubicBezTo>
                    <a:cubicBezTo>
                      <a:pt x="102" y="216"/>
                      <a:pt x="102" y="216"/>
                      <a:pt x="102" y="216"/>
                    </a:cubicBezTo>
                    <a:close/>
                    <a:moveTo>
                      <a:pt x="160" y="244"/>
                    </a:moveTo>
                    <a:cubicBezTo>
                      <a:pt x="160" y="241"/>
                      <a:pt x="160" y="239"/>
                      <a:pt x="161" y="237"/>
                    </a:cubicBezTo>
                    <a:cubicBezTo>
                      <a:pt x="161" y="236"/>
                      <a:pt x="161" y="234"/>
                      <a:pt x="161" y="232"/>
                    </a:cubicBezTo>
                    <a:cubicBezTo>
                      <a:pt x="161" y="232"/>
                      <a:pt x="161" y="232"/>
                      <a:pt x="161" y="232"/>
                    </a:cubicBezTo>
                    <a:cubicBezTo>
                      <a:pt x="161" y="231"/>
                      <a:pt x="162" y="231"/>
                      <a:pt x="162" y="232"/>
                    </a:cubicBezTo>
                    <a:cubicBezTo>
                      <a:pt x="162" y="232"/>
                      <a:pt x="163" y="232"/>
                      <a:pt x="163" y="233"/>
                    </a:cubicBezTo>
                    <a:cubicBezTo>
                      <a:pt x="163" y="234"/>
                      <a:pt x="164" y="234"/>
                      <a:pt x="164" y="235"/>
                    </a:cubicBezTo>
                    <a:cubicBezTo>
                      <a:pt x="165" y="236"/>
                      <a:pt x="166" y="236"/>
                      <a:pt x="166" y="237"/>
                    </a:cubicBezTo>
                    <a:cubicBezTo>
                      <a:pt x="166" y="238"/>
                      <a:pt x="167" y="239"/>
                      <a:pt x="167" y="240"/>
                    </a:cubicBezTo>
                    <a:cubicBezTo>
                      <a:pt x="167" y="242"/>
                      <a:pt x="167" y="243"/>
                      <a:pt x="167" y="244"/>
                    </a:cubicBezTo>
                    <a:cubicBezTo>
                      <a:pt x="167" y="245"/>
                      <a:pt x="166" y="246"/>
                      <a:pt x="166" y="246"/>
                    </a:cubicBezTo>
                    <a:cubicBezTo>
                      <a:pt x="166" y="247"/>
                      <a:pt x="165" y="247"/>
                      <a:pt x="165" y="247"/>
                    </a:cubicBezTo>
                    <a:cubicBezTo>
                      <a:pt x="164" y="247"/>
                      <a:pt x="164" y="247"/>
                      <a:pt x="163" y="246"/>
                    </a:cubicBezTo>
                    <a:cubicBezTo>
                      <a:pt x="162" y="245"/>
                      <a:pt x="160" y="244"/>
                      <a:pt x="160" y="244"/>
                    </a:cubicBezTo>
                    <a:close/>
                    <a:moveTo>
                      <a:pt x="187" y="234"/>
                    </a:moveTo>
                    <a:cubicBezTo>
                      <a:pt x="187" y="232"/>
                      <a:pt x="187" y="231"/>
                      <a:pt x="187" y="229"/>
                    </a:cubicBezTo>
                    <a:cubicBezTo>
                      <a:pt x="187" y="228"/>
                      <a:pt x="188" y="227"/>
                      <a:pt x="188" y="226"/>
                    </a:cubicBezTo>
                    <a:cubicBezTo>
                      <a:pt x="188" y="225"/>
                      <a:pt x="188" y="224"/>
                      <a:pt x="189" y="223"/>
                    </a:cubicBezTo>
                    <a:cubicBezTo>
                      <a:pt x="189" y="222"/>
                      <a:pt x="189" y="220"/>
                      <a:pt x="189" y="220"/>
                    </a:cubicBezTo>
                    <a:cubicBezTo>
                      <a:pt x="188" y="219"/>
                      <a:pt x="188" y="219"/>
                      <a:pt x="188" y="219"/>
                    </a:cubicBezTo>
                    <a:cubicBezTo>
                      <a:pt x="187" y="219"/>
                      <a:pt x="187" y="219"/>
                      <a:pt x="186" y="219"/>
                    </a:cubicBezTo>
                    <a:cubicBezTo>
                      <a:pt x="186" y="219"/>
                      <a:pt x="186" y="219"/>
                      <a:pt x="185" y="219"/>
                    </a:cubicBezTo>
                    <a:cubicBezTo>
                      <a:pt x="185" y="219"/>
                      <a:pt x="184" y="220"/>
                      <a:pt x="184" y="220"/>
                    </a:cubicBezTo>
                    <a:cubicBezTo>
                      <a:pt x="183" y="221"/>
                      <a:pt x="182" y="222"/>
                      <a:pt x="181" y="223"/>
                    </a:cubicBezTo>
                    <a:cubicBezTo>
                      <a:pt x="181" y="224"/>
                      <a:pt x="182" y="226"/>
                      <a:pt x="181" y="227"/>
                    </a:cubicBezTo>
                    <a:cubicBezTo>
                      <a:pt x="181" y="227"/>
                      <a:pt x="181" y="227"/>
                      <a:pt x="181" y="227"/>
                    </a:cubicBezTo>
                    <a:cubicBezTo>
                      <a:pt x="179" y="227"/>
                      <a:pt x="178" y="227"/>
                      <a:pt x="176" y="228"/>
                    </a:cubicBezTo>
                    <a:cubicBezTo>
                      <a:pt x="175" y="229"/>
                      <a:pt x="173" y="231"/>
                      <a:pt x="172" y="231"/>
                    </a:cubicBezTo>
                    <a:cubicBezTo>
                      <a:pt x="171" y="231"/>
                      <a:pt x="168" y="232"/>
                      <a:pt x="167" y="231"/>
                    </a:cubicBezTo>
                    <a:cubicBezTo>
                      <a:pt x="166" y="231"/>
                      <a:pt x="165" y="230"/>
                      <a:pt x="165" y="230"/>
                    </a:cubicBezTo>
                    <a:cubicBezTo>
                      <a:pt x="165" y="230"/>
                      <a:pt x="164" y="228"/>
                      <a:pt x="164" y="228"/>
                    </a:cubicBezTo>
                    <a:cubicBezTo>
                      <a:pt x="164" y="228"/>
                      <a:pt x="164" y="228"/>
                      <a:pt x="165" y="227"/>
                    </a:cubicBezTo>
                    <a:cubicBezTo>
                      <a:pt x="165" y="227"/>
                      <a:pt x="166" y="227"/>
                      <a:pt x="166" y="227"/>
                    </a:cubicBezTo>
                    <a:cubicBezTo>
                      <a:pt x="167" y="227"/>
                      <a:pt x="168" y="227"/>
                      <a:pt x="169" y="226"/>
                    </a:cubicBezTo>
                    <a:cubicBezTo>
                      <a:pt x="170" y="226"/>
                      <a:pt x="171" y="225"/>
                      <a:pt x="172" y="225"/>
                    </a:cubicBezTo>
                    <a:cubicBezTo>
                      <a:pt x="173" y="225"/>
                      <a:pt x="174" y="224"/>
                      <a:pt x="174" y="223"/>
                    </a:cubicBezTo>
                    <a:cubicBezTo>
                      <a:pt x="174" y="223"/>
                      <a:pt x="174" y="223"/>
                      <a:pt x="174" y="222"/>
                    </a:cubicBezTo>
                    <a:cubicBezTo>
                      <a:pt x="173" y="222"/>
                      <a:pt x="173" y="221"/>
                      <a:pt x="172" y="221"/>
                    </a:cubicBezTo>
                    <a:cubicBezTo>
                      <a:pt x="172" y="220"/>
                      <a:pt x="171" y="221"/>
                      <a:pt x="170" y="221"/>
                    </a:cubicBezTo>
                    <a:cubicBezTo>
                      <a:pt x="170" y="221"/>
                      <a:pt x="169" y="222"/>
                      <a:pt x="168" y="222"/>
                    </a:cubicBezTo>
                    <a:cubicBezTo>
                      <a:pt x="168" y="221"/>
                      <a:pt x="166" y="221"/>
                      <a:pt x="165" y="220"/>
                    </a:cubicBezTo>
                    <a:cubicBezTo>
                      <a:pt x="165" y="220"/>
                      <a:pt x="165" y="220"/>
                      <a:pt x="165" y="219"/>
                    </a:cubicBezTo>
                    <a:cubicBezTo>
                      <a:pt x="165" y="219"/>
                      <a:pt x="165" y="219"/>
                      <a:pt x="165" y="219"/>
                    </a:cubicBezTo>
                    <a:cubicBezTo>
                      <a:pt x="165" y="219"/>
                      <a:pt x="165" y="219"/>
                      <a:pt x="165" y="218"/>
                    </a:cubicBezTo>
                    <a:cubicBezTo>
                      <a:pt x="165" y="218"/>
                      <a:pt x="164" y="218"/>
                      <a:pt x="165" y="217"/>
                    </a:cubicBezTo>
                    <a:cubicBezTo>
                      <a:pt x="165" y="217"/>
                      <a:pt x="164" y="217"/>
                      <a:pt x="168" y="217"/>
                    </a:cubicBezTo>
                    <a:cubicBezTo>
                      <a:pt x="168" y="217"/>
                      <a:pt x="169" y="217"/>
                      <a:pt x="169" y="217"/>
                    </a:cubicBezTo>
                    <a:cubicBezTo>
                      <a:pt x="169" y="217"/>
                      <a:pt x="170" y="216"/>
                      <a:pt x="170" y="216"/>
                    </a:cubicBezTo>
                    <a:cubicBezTo>
                      <a:pt x="171" y="216"/>
                      <a:pt x="172" y="216"/>
                      <a:pt x="173" y="216"/>
                    </a:cubicBezTo>
                    <a:cubicBezTo>
                      <a:pt x="174" y="215"/>
                      <a:pt x="176" y="214"/>
                      <a:pt x="177" y="213"/>
                    </a:cubicBezTo>
                    <a:cubicBezTo>
                      <a:pt x="177" y="212"/>
                      <a:pt x="178" y="211"/>
                      <a:pt x="178" y="210"/>
                    </a:cubicBezTo>
                    <a:cubicBezTo>
                      <a:pt x="179" y="209"/>
                      <a:pt x="179" y="208"/>
                      <a:pt x="179" y="207"/>
                    </a:cubicBezTo>
                    <a:cubicBezTo>
                      <a:pt x="179" y="206"/>
                      <a:pt x="180" y="205"/>
                      <a:pt x="180" y="205"/>
                    </a:cubicBezTo>
                    <a:cubicBezTo>
                      <a:pt x="180" y="204"/>
                      <a:pt x="180" y="204"/>
                      <a:pt x="180" y="204"/>
                    </a:cubicBezTo>
                    <a:cubicBezTo>
                      <a:pt x="180" y="203"/>
                      <a:pt x="181" y="202"/>
                      <a:pt x="181" y="202"/>
                    </a:cubicBezTo>
                    <a:cubicBezTo>
                      <a:pt x="181" y="200"/>
                      <a:pt x="182" y="198"/>
                      <a:pt x="182" y="198"/>
                    </a:cubicBezTo>
                    <a:cubicBezTo>
                      <a:pt x="183" y="198"/>
                      <a:pt x="183" y="198"/>
                      <a:pt x="184" y="198"/>
                    </a:cubicBezTo>
                    <a:cubicBezTo>
                      <a:pt x="184" y="198"/>
                      <a:pt x="185" y="199"/>
                      <a:pt x="185" y="199"/>
                    </a:cubicBezTo>
                    <a:cubicBezTo>
                      <a:pt x="186" y="201"/>
                      <a:pt x="186" y="202"/>
                      <a:pt x="186" y="203"/>
                    </a:cubicBezTo>
                    <a:cubicBezTo>
                      <a:pt x="187" y="204"/>
                      <a:pt x="186" y="205"/>
                      <a:pt x="185" y="208"/>
                    </a:cubicBezTo>
                    <a:cubicBezTo>
                      <a:pt x="185" y="208"/>
                      <a:pt x="186" y="208"/>
                      <a:pt x="187" y="208"/>
                    </a:cubicBezTo>
                    <a:cubicBezTo>
                      <a:pt x="188" y="207"/>
                      <a:pt x="189" y="207"/>
                      <a:pt x="188" y="207"/>
                    </a:cubicBezTo>
                    <a:cubicBezTo>
                      <a:pt x="188" y="207"/>
                      <a:pt x="189" y="206"/>
                      <a:pt x="189" y="206"/>
                    </a:cubicBezTo>
                    <a:cubicBezTo>
                      <a:pt x="190" y="205"/>
                      <a:pt x="191" y="205"/>
                      <a:pt x="191" y="204"/>
                    </a:cubicBezTo>
                    <a:cubicBezTo>
                      <a:pt x="191" y="204"/>
                      <a:pt x="193" y="204"/>
                      <a:pt x="193" y="204"/>
                    </a:cubicBezTo>
                    <a:cubicBezTo>
                      <a:pt x="195" y="205"/>
                      <a:pt x="195" y="206"/>
                      <a:pt x="194" y="207"/>
                    </a:cubicBezTo>
                    <a:cubicBezTo>
                      <a:pt x="193" y="209"/>
                      <a:pt x="192" y="209"/>
                      <a:pt x="191" y="209"/>
                    </a:cubicBezTo>
                    <a:cubicBezTo>
                      <a:pt x="186" y="211"/>
                      <a:pt x="185" y="212"/>
                      <a:pt x="183" y="213"/>
                    </a:cubicBezTo>
                    <a:cubicBezTo>
                      <a:pt x="181" y="214"/>
                      <a:pt x="181" y="215"/>
                      <a:pt x="179" y="218"/>
                    </a:cubicBezTo>
                    <a:cubicBezTo>
                      <a:pt x="178" y="218"/>
                      <a:pt x="177" y="219"/>
                      <a:pt x="177" y="219"/>
                    </a:cubicBezTo>
                    <a:cubicBezTo>
                      <a:pt x="176" y="220"/>
                      <a:pt x="177" y="221"/>
                      <a:pt x="178" y="221"/>
                    </a:cubicBezTo>
                    <a:cubicBezTo>
                      <a:pt x="179" y="221"/>
                      <a:pt x="181" y="220"/>
                      <a:pt x="183" y="219"/>
                    </a:cubicBezTo>
                    <a:cubicBezTo>
                      <a:pt x="183" y="218"/>
                      <a:pt x="185" y="217"/>
                      <a:pt x="186" y="217"/>
                    </a:cubicBezTo>
                    <a:cubicBezTo>
                      <a:pt x="187" y="216"/>
                      <a:pt x="188" y="216"/>
                      <a:pt x="188" y="216"/>
                    </a:cubicBezTo>
                    <a:cubicBezTo>
                      <a:pt x="189" y="215"/>
                      <a:pt x="190" y="214"/>
                      <a:pt x="190" y="214"/>
                    </a:cubicBezTo>
                    <a:cubicBezTo>
                      <a:pt x="191" y="214"/>
                      <a:pt x="191" y="213"/>
                      <a:pt x="191" y="213"/>
                    </a:cubicBezTo>
                    <a:cubicBezTo>
                      <a:pt x="192" y="213"/>
                      <a:pt x="195" y="213"/>
                      <a:pt x="195" y="214"/>
                    </a:cubicBezTo>
                    <a:cubicBezTo>
                      <a:pt x="195" y="215"/>
                      <a:pt x="195" y="216"/>
                      <a:pt x="195" y="217"/>
                    </a:cubicBezTo>
                    <a:cubicBezTo>
                      <a:pt x="195" y="218"/>
                      <a:pt x="195" y="221"/>
                      <a:pt x="194" y="222"/>
                    </a:cubicBezTo>
                    <a:cubicBezTo>
                      <a:pt x="193" y="223"/>
                      <a:pt x="192" y="225"/>
                      <a:pt x="192" y="226"/>
                    </a:cubicBezTo>
                    <a:cubicBezTo>
                      <a:pt x="190" y="232"/>
                      <a:pt x="190" y="239"/>
                      <a:pt x="188" y="243"/>
                    </a:cubicBezTo>
                    <a:cubicBezTo>
                      <a:pt x="188" y="244"/>
                      <a:pt x="188" y="244"/>
                      <a:pt x="187" y="244"/>
                    </a:cubicBezTo>
                    <a:cubicBezTo>
                      <a:pt x="186" y="244"/>
                      <a:pt x="185" y="243"/>
                      <a:pt x="184" y="242"/>
                    </a:cubicBezTo>
                    <a:cubicBezTo>
                      <a:pt x="183" y="242"/>
                      <a:pt x="183" y="241"/>
                      <a:pt x="182" y="240"/>
                    </a:cubicBezTo>
                    <a:cubicBezTo>
                      <a:pt x="182" y="240"/>
                      <a:pt x="182" y="239"/>
                      <a:pt x="181" y="239"/>
                    </a:cubicBezTo>
                    <a:cubicBezTo>
                      <a:pt x="181" y="239"/>
                      <a:pt x="180" y="239"/>
                      <a:pt x="180" y="238"/>
                    </a:cubicBezTo>
                    <a:cubicBezTo>
                      <a:pt x="180" y="238"/>
                      <a:pt x="179" y="238"/>
                      <a:pt x="178" y="239"/>
                    </a:cubicBezTo>
                    <a:cubicBezTo>
                      <a:pt x="177" y="240"/>
                      <a:pt x="178" y="238"/>
                      <a:pt x="177" y="243"/>
                    </a:cubicBezTo>
                    <a:cubicBezTo>
                      <a:pt x="177" y="244"/>
                      <a:pt x="176" y="244"/>
                      <a:pt x="176" y="244"/>
                    </a:cubicBezTo>
                    <a:cubicBezTo>
                      <a:pt x="176" y="245"/>
                      <a:pt x="176" y="245"/>
                      <a:pt x="175" y="245"/>
                    </a:cubicBezTo>
                    <a:cubicBezTo>
                      <a:pt x="175" y="245"/>
                      <a:pt x="174" y="245"/>
                      <a:pt x="174" y="245"/>
                    </a:cubicBezTo>
                    <a:cubicBezTo>
                      <a:pt x="174" y="245"/>
                      <a:pt x="173" y="245"/>
                      <a:pt x="173" y="245"/>
                    </a:cubicBezTo>
                    <a:cubicBezTo>
                      <a:pt x="173" y="244"/>
                      <a:pt x="174" y="242"/>
                      <a:pt x="173" y="241"/>
                    </a:cubicBezTo>
                    <a:cubicBezTo>
                      <a:pt x="172" y="240"/>
                      <a:pt x="171" y="241"/>
                      <a:pt x="171" y="240"/>
                    </a:cubicBezTo>
                    <a:cubicBezTo>
                      <a:pt x="170" y="240"/>
                      <a:pt x="170" y="239"/>
                      <a:pt x="171" y="238"/>
                    </a:cubicBezTo>
                    <a:cubicBezTo>
                      <a:pt x="171" y="238"/>
                      <a:pt x="172" y="238"/>
                      <a:pt x="172" y="238"/>
                    </a:cubicBezTo>
                    <a:cubicBezTo>
                      <a:pt x="173" y="238"/>
                      <a:pt x="173" y="237"/>
                      <a:pt x="172" y="237"/>
                    </a:cubicBezTo>
                    <a:cubicBezTo>
                      <a:pt x="172" y="236"/>
                      <a:pt x="172" y="236"/>
                      <a:pt x="172" y="236"/>
                    </a:cubicBezTo>
                    <a:cubicBezTo>
                      <a:pt x="171" y="235"/>
                      <a:pt x="171" y="234"/>
                      <a:pt x="172" y="234"/>
                    </a:cubicBezTo>
                    <a:cubicBezTo>
                      <a:pt x="172" y="233"/>
                      <a:pt x="174" y="233"/>
                      <a:pt x="175" y="233"/>
                    </a:cubicBezTo>
                    <a:cubicBezTo>
                      <a:pt x="177" y="232"/>
                      <a:pt x="180" y="232"/>
                      <a:pt x="180" y="232"/>
                    </a:cubicBezTo>
                    <a:cubicBezTo>
                      <a:pt x="180" y="232"/>
                      <a:pt x="181" y="233"/>
                      <a:pt x="180" y="233"/>
                    </a:cubicBezTo>
                    <a:cubicBezTo>
                      <a:pt x="180" y="233"/>
                      <a:pt x="179" y="234"/>
                      <a:pt x="179" y="234"/>
                    </a:cubicBezTo>
                    <a:cubicBezTo>
                      <a:pt x="179" y="236"/>
                      <a:pt x="181" y="237"/>
                      <a:pt x="182" y="237"/>
                    </a:cubicBezTo>
                    <a:cubicBezTo>
                      <a:pt x="183" y="238"/>
                      <a:pt x="184" y="237"/>
                      <a:pt x="185" y="236"/>
                    </a:cubicBezTo>
                    <a:cubicBezTo>
                      <a:pt x="186" y="236"/>
                      <a:pt x="187" y="235"/>
                      <a:pt x="187" y="234"/>
                    </a:cubicBezTo>
                    <a:close/>
                    <a:moveTo>
                      <a:pt x="286" y="219"/>
                    </a:moveTo>
                    <a:cubicBezTo>
                      <a:pt x="286" y="220"/>
                      <a:pt x="286" y="221"/>
                      <a:pt x="286" y="222"/>
                    </a:cubicBezTo>
                    <a:cubicBezTo>
                      <a:pt x="286" y="222"/>
                      <a:pt x="286" y="222"/>
                      <a:pt x="286" y="222"/>
                    </a:cubicBezTo>
                    <a:cubicBezTo>
                      <a:pt x="287" y="221"/>
                      <a:pt x="288" y="219"/>
                      <a:pt x="289" y="218"/>
                    </a:cubicBezTo>
                    <a:cubicBezTo>
                      <a:pt x="291" y="216"/>
                      <a:pt x="293" y="213"/>
                      <a:pt x="296" y="212"/>
                    </a:cubicBezTo>
                    <a:cubicBezTo>
                      <a:pt x="297" y="211"/>
                      <a:pt x="302" y="210"/>
                      <a:pt x="303" y="211"/>
                    </a:cubicBezTo>
                    <a:cubicBezTo>
                      <a:pt x="305" y="214"/>
                      <a:pt x="300" y="217"/>
                      <a:pt x="300" y="223"/>
                    </a:cubicBezTo>
                    <a:cubicBezTo>
                      <a:pt x="299" y="224"/>
                      <a:pt x="299" y="225"/>
                      <a:pt x="299" y="225"/>
                    </a:cubicBezTo>
                    <a:cubicBezTo>
                      <a:pt x="299" y="228"/>
                      <a:pt x="299" y="231"/>
                      <a:pt x="298" y="233"/>
                    </a:cubicBezTo>
                    <a:cubicBezTo>
                      <a:pt x="297" y="235"/>
                      <a:pt x="298" y="239"/>
                      <a:pt x="295" y="239"/>
                    </a:cubicBezTo>
                    <a:cubicBezTo>
                      <a:pt x="295" y="239"/>
                      <a:pt x="295" y="239"/>
                      <a:pt x="294" y="238"/>
                    </a:cubicBezTo>
                    <a:cubicBezTo>
                      <a:pt x="294" y="238"/>
                      <a:pt x="294" y="236"/>
                      <a:pt x="292" y="236"/>
                    </a:cubicBezTo>
                    <a:cubicBezTo>
                      <a:pt x="292" y="237"/>
                      <a:pt x="291" y="238"/>
                      <a:pt x="290" y="238"/>
                    </a:cubicBezTo>
                    <a:cubicBezTo>
                      <a:pt x="290" y="237"/>
                      <a:pt x="290" y="237"/>
                      <a:pt x="289" y="236"/>
                    </a:cubicBezTo>
                    <a:cubicBezTo>
                      <a:pt x="290" y="235"/>
                      <a:pt x="290" y="232"/>
                      <a:pt x="290" y="230"/>
                    </a:cubicBezTo>
                    <a:cubicBezTo>
                      <a:pt x="290" y="230"/>
                      <a:pt x="290" y="230"/>
                      <a:pt x="290" y="230"/>
                    </a:cubicBezTo>
                    <a:cubicBezTo>
                      <a:pt x="289" y="231"/>
                      <a:pt x="288" y="230"/>
                      <a:pt x="287" y="230"/>
                    </a:cubicBezTo>
                    <a:cubicBezTo>
                      <a:pt x="287" y="230"/>
                      <a:pt x="287" y="229"/>
                      <a:pt x="287" y="229"/>
                    </a:cubicBezTo>
                    <a:cubicBezTo>
                      <a:pt x="288" y="228"/>
                      <a:pt x="290" y="224"/>
                      <a:pt x="290" y="223"/>
                    </a:cubicBezTo>
                    <a:cubicBezTo>
                      <a:pt x="289" y="222"/>
                      <a:pt x="289" y="222"/>
                      <a:pt x="290" y="222"/>
                    </a:cubicBezTo>
                    <a:cubicBezTo>
                      <a:pt x="291" y="221"/>
                      <a:pt x="291" y="221"/>
                      <a:pt x="291" y="219"/>
                    </a:cubicBezTo>
                    <a:cubicBezTo>
                      <a:pt x="291" y="219"/>
                      <a:pt x="291" y="219"/>
                      <a:pt x="291" y="219"/>
                    </a:cubicBezTo>
                    <a:cubicBezTo>
                      <a:pt x="289" y="222"/>
                      <a:pt x="287" y="224"/>
                      <a:pt x="286" y="228"/>
                    </a:cubicBezTo>
                    <a:cubicBezTo>
                      <a:pt x="286" y="230"/>
                      <a:pt x="288" y="232"/>
                      <a:pt x="286" y="234"/>
                    </a:cubicBezTo>
                    <a:cubicBezTo>
                      <a:pt x="286" y="235"/>
                      <a:pt x="285" y="235"/>
                      <a:pt x="284" y="235"/>
                    </a:cubicBezTo>
                    <a:cubicBezTo>
                      <a:pt x="283" y="234"/>
                      <a:pt x="282" y="233"/>
                      <a:pt x="282" y="232"/>
                    </a:cubicBezTo>
                    <a:cubicBezTo>
                      <a:pt x="281" y="229"/>
                      <a:pt x="283" y="225"/>
                      <a:pt x="284" y="224"/>
                    </a:cubicBezTo>
                    <a:cubicBezTo>
                      <a:pt x="284" y="222"/>
                      <a:pt x="284" y="220"/>
                      <a:pt x="286" y="219"/>
                    </a:cubicBezTo>
                    <a:close/>
                    <a:moveTo>
                      <a:pt x="298" y="213"/>
                    </a:moveTo>
                    <a:cubicBezTo>
                      <a:pt x="298" y="213"/>
                      <a:pt x="298" y="213"/>
                      <a:pt x="298" y="213"/>
                    </a:cubicBezTo>
                    <a:cubicBezTo>
                      <a:pt x="299" y="214"/>
                      <a:pt x="299" y="216"/>
                      <a:pt x="298" y="217"/>
                    </a:cubicBezTo>
                    <a:cubicBezTo>
                      <a:pt x="298" y="219"/>
                      <a:pt x="297" y="222"/>
                      <a:pt x="297" y="225"/>
                    </a:cubicBezTo>
                    <a:cubicBezTo>
                      <a:pt x="296" y="223"/>
                      <a:pt x="296" y="223"/>
                      <a:pt x="294" y="223"/>
                    </a:cubicBezTo>
                    <a:cubicBezTo>
                      <a:pt x="293" y="221"/>
                      <a:pt x="293" y="218"/>
                      <a:pt x="292" y="218"/>
                    </a:cubicBezTo>
                    <a:cubicBezTo>
                      <a:pt x="292" y="217"/>
                      <a:pt x="292" y="217"/>
                      <a:pt x="292" y="217"/>
                    </a:cubicBezTo>
                    <a:cubicBezTo>
                      <a:pt x="294" y="216"/>
                      <a:pt x="295" y="215"/>
                      <a:pt x="296" y="214"/>
                    </a:cubicBezTo>
                    <a:cubicBezTo>
                      <a:pt x="297" y="214"/>
                      <a:pt x="297" y="213"/>
                      <a:pt x="298" y="213"/>
                    </a:cubicBezTo>
                    <a:close/>
                    <a:moveTo>
                      <a:pt x="296" y="226"/>
                    </a:moveTo>
                    <a:cubicBezTo>
                      <a:pt x="296" y="226"/>
                      <a:pt x="296" y="232"/>
                      <a:pt x="295" y="233"/>
                    </a:cubicBezTo>
                    <a:cubicBezTo>
                      <a:pt x="295" y="234"/>
                      <a:pt x="295" y="235"/>
                      <a:pt x="295" y="236"/>
                    </a:cubicBezTo>
                    <a:cubicBezTo>
                      <a:pt x="295" y="236"/>
                      <a:pt x="293" y="235"/>
                      <a:pt x="293" y="235"/>
                    </a:cubicBezTo>
                    <a:cubicBezTo>
                      <a:pt x="293" y="233"/>
                      <a:pt x="293" y="231"/>
                      <a:pt x="293" y="229"/>
                    </a:cubicBezTo>
                    <a:cubicBezTo>
                      <a:pt x="294" y="228"/>
                      <a:pt x="295" y="227"/>
                      <a:pt x="296" y="226"/>
                    </a:cubicBezTo>
                    <a:close/>
                    <a:moveTo>
                      <a:pt x="270" y="236"/>
                    </a:moveTo>
                    <a:cubicBezTo>
                      <a:pt x="272" y="237"/>
                      <a:pt x="275" y="238"/>
                      <a:pt x="277" y="238"/>
                    </a:cubicBezTo>
                    <a:cubicBezTo>
                      <a:pt x="279" y="239"/>
                      <a:pt x="281" y="239"/>
                      <a:pt x="283" y="240"/>
                    </a:cubicBezTo>
                    <a:cubicBezTo>
                      <a:pt x="288" y="241"/>
                      <a:pt x="292" y="243"/>
                      <a:pt x="297" y="244"/>
                    </a:cubicBezTo>
                    <a:cubicBezTo>
                      <a:pt x="300" y="245"/>
                      <a:pt x="304" y="244"/>
                      <a:pt x="307" y="244"/>
                    </a:cubicBezTo>
                    <a:cubicBezTo>
                      <a:pt x="307" y="244"/>
                      <a:pt x="307" y="244"/>
                      <a:pt x="307" y="244"/>
                    </a:cubicBezTo>
                    <a:cubicBezTo>
                      <a:pt x="307" y="245"/>
                      <a:pt x="307" y="244"/>
                      <a:pt x="307" y="245"/>
                    </a:cubicBezTo>
                    <a:cubicBezTo>
                      <a:pt x="306" y="245"/>
                      <a:pt x="305" y="246"/>
                      <a:pt x="304" y="246"/>
                    </a:cubicBezTo>
                    <a:cubicBezTo>
                      <a:pt x="303" y="247"/>
                      <a:pt x="302" y="247"/>
                      <a:pt x="301" y="247"/>
                    </a:cubicBezTo>
                    <a:cubicBezTo>
                      <a:pt x="300" y="248"/>
                      <a:pt x="298" y="250"/>
                      <a:pt x="298" y="250"/>
                    </a:cubicBezTo>
                    <a:cubicBezTo>
                      <a:pt x="293" y="251"/>
                      <a:pt x="291" y="248"/>
                      <a:pt x="288" y="246"/>
                    </a:cubicBezTo>
                    <a:cubicBezTo>
                      <a:pt x="285" y="244"/>
                      <a:pt x="282" y="243"/>
                      <a:pt x="278" y="241"/>
                    </a:cubicBezTo>
                    <a:cubicBezTo>
                      <a:pt x="275" y="240"/>
                      <a:pt x="271" y="239"/>
                      <a:pt x="270" y="236"/>
                    </a:cubicBezTo>
                    <a:close/>
                    <a:moveTo>
                      <a:pt x="278" y="233"/>
                    </a:moveTo>
                    <a:cubicBezTo>
                      <a:pt x="278" y="233"/>
                      <a:pt x="278" y="233"/>
                      <a:pt x="278" y="233"/>
                    </a:cubicBezTo>
                    <a:cubicBezTo>
                      <a:pt x="280" y="234"/>
                      <a:pt x="281" y="234"/>
                      <a:pt x="281" y="237"/>
                    </a:cubicBezTo>
                    <a:cubicBezTo>
                      <a:pt x="280" y="238"/>
                      <a:pt x="280" y="238"/>
                      <a:pt x="280" y="238"/>
                    </a:cubicBezTo>
                    <a:cubicBezTo>
                      <a:pt x="279" y="238"/>
                      <a:pt x="279" y="238"/>
                      <a:pt x="278" y="238"/>
                    </a:cubicBezTo>
                    <a:cubicBezTo>
                      <a:pt x="278" y="238"/>
                      <a:pt x="278" y="237"/>
                      <a:pt x="278" y="237"/>
                    </a:cubicBezTo>
                    <a:cubicBezTo>
                      <a:pt x="279" y="236"/>
                      <a:pt x="278" y="234"/>
                      <a:pt x="278" y="233"/>
                    </a:cubicBezTo>
                    <a:close/>
                    <a:moveTo>
                      <a:pt x="275" y="222"/>
                    </a:moveTo>
                    <a:cubicBezTo>
                      <a:pt x="278" y="222"/>
                      <a:pt x="280" y="225"/>
                      <a:pt x="280" y="228"/>
                    </a:cubicBezTo>
                    <a:cubicBezTo>
                      <a:pt x="279" y="229"/>
                      <a:pt x="279" y="229"/>
                      <a:pt x="278" y="229"/>
                    </a:cubicBezTo>
                    <a:cubicBezTo>
                      <a:pt x="277" y="229"/>
                      <a:pt x="276" y="229"/>
                      <a:pt x="276" y="229"/>
                    </a:cubicBezTo>
                    <a:cubicBezTo>
                      <a:pt x="276" y="228"/>
                      <a:pt x="276" y="228"/>
                      <a:pt x="276" y="227"/>
                    </a:cubicBezTo>
                    <a:cubicBezTo>
                      <a:pt x="275" y="225"/>
                      <a:pt x="275" y="224"/>
                      <a:pt x="275" y="222"/>
                    </a:cubicBezTo>
                    <a:close/>
                    <a:moveTo>
                      <a:pt x="292" y="211"/>
                    </a:moveTo>
                    <a:cubicBezTo>
                      <a:pt x="292" y="211"/>
                      <a:pt x="292" y="211"/>
                      <a:pt x="292" y="211"/>
                    </a:cubicBezTo>
                    <a:cubicBezTo>
                      <a:pt x="294" y="210"/>
                      <a:pt x="295" y="209"/>
                      <a:pt x="296" y="207"/>
                    </a:cubicBezTo>
                    <a:cubicBezTo>
                      <a:pt x="296" y="207"/>
                      <a:pt x="296" y="207"/>
                      <a:pt x="296" y="207"/>
                    </a:cubicBezTo>
                    <a:cubicBezTo>
                      <a:pt x="295" y="207"/>
                      <a:pt x="295" y="205"/>
                      <a:pt x="295" y="204"/>
                    </a:cubicBezTo>
                    <a:cubicBezTo>
                      <a:pt x="297" y="202"/>
                      <a:pt x="298" y="201"/>
                      <a:pt x="299" y="199"/>
                    </a:cubicBezTo>
                    <a:cubicBezTo>
                      <a:pt x="299" y="199"/>
                      <a:pt x="299" y="199"/>
                      <a:pt x="299" y="199"/>
                    </a:cubicBezTo>
                    <a:cubicBezTo>
                      <a:pt x="298" y="200"/>
                      <a:pt x="297" y="200"/>
                      <a:pt x="296" y="201"/>
                    </a:cubicBezTo>
                    <a:cubicBezTo>
                      <a:pt x="294" y="202"/>
                      <a:pt x="293" y="204"/>
                      <a:pt x="291" y="206"/>
                    </a:cubicBezTo>
                    <a:cubicBezTo>
                      <a:pt x="290" y="207"/>
                      <a:pt x="289" y="208"/>
                      <a:pt x="287" y="209"/>
                    </a:cubicBezTo>
                    <a:cubicBezTo>
                      <a:pt x="286" y="209"/>
                      <a:pt x="280" y="211"/>
                      <a:pt x="279" y="208"/>
                    </a:cubicBezTo>
                    <a:cubicBezTo>
                      <a:pt x="282" y="208"/>
                      <a:pt x="284" y="205"/>
                      <a:pt x="287" y="203"/>
                    </a:cubicBezTo>
                    <a:cubicBezTo>
                      <a:pt x="290" y="201"/>
                      <a:pt x="293" y="199"/>
                      <a:pt x="296" y="197"/>
                    </a:cubicBezTo>
                    <a:cubicBezTo>
                      <a:pt x="296" y="197"/>
                      <a:pt x="297" y="196"/>
                      <a:pt x="298" y="196"/>
                    </a:cubicBezTo>
                    <a:cubicBezTo>
                      <a:pt x="298" y="195"/>
                      <a:pt x="299" y="195"/>
                      <a:pt x="300" y="195"/>
                    </a:cubicBezTo>
                    <a:cubicBezTo>
                      <a:pt x="300" y="194"/>
                      <a:pt x="301" y="194"/>
                      <a:pt x="301" y="193"/>
                    </a:cubicBezTo>
                    <a:cubicBezTo>
                      <a:pt x="302" y="193"/>
                      <a:pt x="303" y="193"/>
                      <a:pt x="304" y="193"/>
                    </a:cubicBezTo>
                    <a:cubicBezTo>
                      <a:pt x="305" y="194"/>
                      <a:pt x="304" y="194"/>
                      <a:pt x="305" y="194"/>
                    </a:cubicBezTo>
                    <a:cubicBezTo>
                      <a:pt x="305" y="194"/>
                      <a:pt x="305" y="195"/>
                      <a:pt x="305" y="196"/>
                    </a:cubicBezTo>
                    <a:cubicBezTo>
                      <a:pt x="305" y="197"/>
                      <a:pt x="304" y="198"/>
                      <a:pt x="304" y="199"/>
                    </a:cubicBezTo>
                    <a:cubicBezTo>
                      <a:pt x="303" y="199"/>
                      <a:pt x="303" y="200"/>
                      <a:pt x="302" y="200"/>
                    </a:cubicBezTo>
                    <a:cubicBezTo>
                      <a:pt x="301" y="202"/>
                      <a:pt x="300" y="203"/>
                      <a:pt x="299" y="204"/>
                    </a:cubicBezTo>
                    <a:cubicBezTo>
                      <a:pt x="299" y="205"/>
                      <a:pt x="299" y="205"/>
                      <a:pt x="299" y="205"/>
                    </a:cubicBezTo>
                    <a:cubicBezTo>
                      <a:pt x="299" y="205"/>
                      <a:pt x="300" y="206"/>
                      <a:pt x="301" y="206"/>
                    </a:cubicBezTo>
                    <a:cubicBezTo>
                      <a:pt x="301" y="207"/>
                      <a:pt x="301" y="207"/>
                      <a:pt x="301" y="208"/>
                    </a:cubicBezTo>
                    <a:cubicBezTo>
                      <a:pt x="299" y="210"/>
                      <a:pt x="296" y="211"/>
                      <a:pt x="292" y="211"/>
                    </a:cubicBezTo>
                    <a:close/>
                    <a:moveTo>
                      <a:pt x="236" y="221"/>
                    </a:moveTo>
                    <a:cubicBezTo>
                      <a:pt x="236" y="221"/>
                      <a:pt x="237" y="221"/>
                      <a:pt x="237" y="221"/>
                    </a:cubicBezTo>
                    <a:cubicBezTo>
                      <a:pt x="238" y="222"/>
                      <a:pt x="239" y="222"/>
                      <a:pt x="239" y="223"/>
                    </a:cubicBezTo>
                    <a:cubicBezTo>
                      <a:pt x="240" y="223"/>
                      <a:pt x="240" y="224"/>
                      <a:pt x="241" y="225"/>
                    </a:cubicBezTo>
                    <a:cubicBezTo>
                      <a:pt x="241" y="226"/>
                      <a:pt x="241" y="227"/>
                      <a:pt x="241" y="228"/>
                    </a:cubicBezTo>
                    <a:cubicBezTo>
                      <a:pt x="240" y="229"/>
                      <a:pt x="239" y="229"/>
                      <a:pt x="239" y="231"/>
                    </a:cubicBezTo>
                    <a:cubicBezTo>
                      <a:pt x="240" y="231"/>
                      <a:pt x="240" y="233"/>
                      <a:pt x="241" y="234"/>
                    </a:cubicBezTo>
                    <a:cubicBezTo>
                      <a:pt x="243" y="236"/>
                      <a:pt x="245" y="239"/>
                      <a:pt x="247" y="241"/>
                    </a:cubicBezTo>
                    <a:cubicBezTo>
                      <a:pt x="248" y="241"/>
                      <a:pt x="248" y="242"/>
                      <a:pt x="249" y="243"/>
                    </a:cubicBezTo>
                    <a:cubicBezTo>
                      <a:pt x="251" y="244"/>
                      <a:pt x="256" y="244"/>
                      <a:pt x="256" y="246"/>
                    </a:cubicBezTo>
                    <a:cubicBezTo>
                      <a:pt x="255" y="246"/>
                      <a:pt x="254" y="247"/>
                      <a:pt x="254" y="247"/>
                    </a:cubicBezTo>
                    <a:cubicBezTo>
                      <a:pt x="253" y="247"/>
                      <a:pt x="252" y="247"/>
                      <a:pt x="251" y="247"/>
                    </a:cubicBezTo>
                    <a:cubicBezTo>
                      <a:pt x="250" y="247"/>
                      <a:pt x="249" y="247"/>
                      <a:pt x="248" y="248"/>
                    </a:cubicBezTo>
                    <a:cubicBezTo>
                      <a:pt x="246" y="248"/>
                      <a:pt x="245" y="247"/>
                      <a:pt x="244" y="246"/>
                    </a:cubicBezTo>
                    <a:cubicBezTo>
                      <a:pt x="240" y="244"/>
                      <a:pt x="241" y="243"/>
                      <a:pt x="239" y="240"/>
                    </a:cubicBezTo>
                    <a:cubicBezTo>
                      <a:pt x="238" y="238"/>
                      <a:pt x="236" y="236"/>
                      <a:pt x="235" y="233"/>
                    </a:cubicBezTo>
                    <a:cubicBezTo>
                      <a:pt x="235" y="233"/>
                      <a:pt x="235" y="233"/>
                      <a:pt x="235" y="233"/>
                    </a:cubicBezTo>
                    <a:cubicBezTo>
                      <a:pt x="232" y="239"/>
                      <a:pt x="229" y="241"/>
                      <a:pt x="223" y="244"/>
                    </a:cubicBezTo>
                    <a:cubicBezTo>
                      <a:pt x="221" y="246"/>
                      <a:pt x="219" y="247"/>
                      <a:pt x="214" y="247"/>
                    </a:cubicBezTo>
                    <a:cubicBezTo>
                      <a:pt x="214" y="246"/>
                      <a:pt x="214" y="246"/>
                      <a:pt x="214" y="246"/>
                    </a:cubicBezTo>
                    <a:cubicBezTo>
                      <a:pt x="214" y="246"/>
                      <a:pt x="214" y="246"/>
                      <a:pt x="215" y="246"/>
                    </a:cubicBezTo>
                    <a:cubicBezTo>
                      <a:pt x="215" y="246"/>
                      <a:pt x="216" y="246"/>
                      <a:pt x="217" y="246"/>
                    </a:cubicBezTo>
                    <a:cubicBezTo>
                      <a:pt x="218" y="245"/>
                      <a:pt x="220" y="244"/>
                      <a:pt x="221" y="243"/>
                    </a:cubicBezTo>
                    <a:cubicBezTo>
                      <a:pt x="223" y="242"/>
                      <a:pt x="224" y="240"/>
                      <a:pt x="225" y="238"/>
                    </a:cubicBezTo>
                    <a:cubicBezTo>
                      <a:pt x="226" y="237"/>
                      <a:pt x="228" y="236"/>
                      <a:pt x="229" y="235"/>
                    </a:cubicBezTo>
                    <a:cubicBezTo>
                      <a:pt x="230" y="233"/>
                      <a:pt x="231" y="231"/>
                      <a:pt x="232" y="229"/>
                    </a:cubicBezTo>
                    <a:cubicBezTo>
                      <a:pt x="232" y="226"/>
                      <a:pt x="228" y="224"/>
                      <a:pt x="228" y="221"/>
                    </a:cubicBezTo>
                    <a:cubicBezTo>
                      <a:pt x="230" y="222"/>
                      <a:pt x="233" y="224"/>
                      <a:pt x="234" y="226"/>
                    </a:cubicBezTo>
                    <a:cubicBezTo>
                      <a:pt x="234" y="226"/>
                      <a:pt x="234" y="226"/>
                      <a:pt x="234" y="226"/>
                    </a:cubicBezTo>
                    <a:cubicBezTo>
                      <a:pt x="234" y="226"/>
                      <a:pt x="234" y="226"/>
                      <a:pt x="234" y="226"/>
                    </a:cubicBezTo>
                    <a:cubicBezTo>
                      <a:pt x="235" y="225"/>
                      <a:pt x="236" y="222"/>
                      <a:pt x="236" y="221"/>
                    </a:cubicBezTo>
                    <a:close/>
                    <a:moveTo>
                      <a:pt x="240" y="216"/>
                    </a:moveTo>
                    <a:cubicBezTo>
                      <a:pt x="240" y="214"/>
                      <a:pt x="241" y="213"/>
                      <a:pt x="240" y="212"/>
                    </a:cubicBezTo>
                    <a:cubicBezTo>
                      <a:pt x="240" y="212"/>
                      <a:pt x="240" y="212"/>
                      <a:pt x="240" y="212"/>
                    </a:cubicBezTo>
                    <a:cubicBezTo>
                      <a:pt x="240" y="212"/>
                      <a:pt x="240" y="212"/>
                      <a:pt x="240" y="212"/>
                    </a:cubicBezTo>
                    <a:cubicBezTo>
                      <a:pt x="238" y="213"/>
                      <a:pt x="237" y="215"/>
                      <a:pt x="236" y="216"/>
                    </a:cubicBezTo>
                    <a:cubicBezTo>
                      <a:pt x="234" y="218"/>
                      <a:pt x="231" y="218"/>
                      <a:pt x="228" y="220"/>
                    </a:cubicBezTo>
                    <a:cubicBezTo>
                      <a:pt x="227" y="220"/>
                      <a:pt x="224" y="222"/>
                      <a:pt x="224" y="219"/>
                    </a:cubicBezTo>
                    <a:cubicBezTo>
                      <a:pt x="225" y="219"/>
                      <a:pt x="225" y="218"/>
                      <a:pt x="225" y="218"/>
                    </a:cubicBezTo>
                    <a:cubicBezTo>
                      <a:pt x="226" y="217"/>
                      <a:pt x="227" y="217"/>
                      <a:pt x="227" y="216"/>
                    </a:cubicBezTo>
                    <a:cubicBezTo>
                      <a:pt x="229" y="215"/>
                      <a:pt x="230" y="212"/>
                      <a:pt x="232" y="212"/>
                    </a:cubicBezTo>
                    <a:cubicBezTo>
                      <a:pt x="232" y="213"/>
                      <a:pt x="233" y="213"/>
                      <a:pt x="232" y="214"/>
                    </a:cubicBezTo>
                    <a:cubicBezTo>
                      <a:pt x="232" y="214"/>
                      <a:pt x="232" y="214"/>
                      <a:pt x="232" y="214"/>
                    </a:cubicBezTo>
                    <a:cubicBezTo>
                      <a:pt x="233" y="214"/>
                      <a:pt x="234" y="213"/>
                      <a:pt x="235" y="213"/>
                    </a:cubicBezTo>
                    <a:cubicBezTo>
                      <a:pt x="237" y="212"/>
                      <a:pt x="239" y="209"/>
                      <a:pt x="243" y="210"/>
                    </a:cubicBezTo>
                    <a:cubicBezTo>
                      <a:pt x="244" y="211"/>
                      <a:pt x="245" y="211"/>
                      <a:pt x="246" y="211"/>
                    </a:cubicBezTo>
                    <a:cubicBezTo>
                      <a:pt x="246" y="212"/>
                      <a:pt x="246" y="212"/>
                      <a:pt x="246" y="212"/>
                    </a:cubicBezTo>
                    <a:cubicBezTo>
                      <a:pt x="246" y="214"/>
                      <a:pt x="246" y="215"/>
                      <a:pt x="245" y="215"/>
                    </a:cubicBezTo>
                    <a:cubicBezTo>
                      <a:pt x="245" y="215"/>
                      <a:pt x="241" y="216"/>
                      <a:pt x="240" y="216"/>
                    </a:cubicBezTo>
                    <a:close/>
                    <a:moveTo>
                      <a:pt x="233" y="195"/>
                    </a:moveTo>
                    <a:cubicBezTo>
                      <a:pt x="236" y="195"/>
                      <a:pt x="241" y="197"/>
                      <a:pt x="241" y="199"/>
                    </a:cubicBezTo>
                    <a:cubicBezTo>
                      <a:pt x="242" y="199"/>
                      <a:pt x="242" y="201"/>
                      <a:pt x="242" y="201"/>
                    </a:cubicBezTo>
                    <a:cubicBezTo>
                      <a:pt x="243" y="201"/>
                      <a:pt x="245" y="201"/>
                      <a:pt x="246" y="201"/>
                    </a:cubicBezTo>
                    <a:cubicBezTo>
                      <a:pt x="246" y="200"/>
                      <a:pt x="246" y="200"/>
                      <a:pt x="247" y="200"/>
                    </a:cubicBezTo>
                    <a:cubicBezTo>
                      <a:pt x="247" y="200"/>
                      <a:pt x="251" y="200"/>
                      <a:pt x="252" y="200"/>
                    </a:cubicBezTo>
                    <a:cubicBezTo>
                      <a:pt x="252" y="200"/>
                      <a:pt x="252" y="201"/>
                      <a:pt x="252" y="202"/>
                    </a:cubicBezTo>
                    <a:cubicBezTo>
                      <a:pt x="252" y="202"/>
                      <a:pt x="252" y="202"/>
                      <a:pt x="252" y="202"/>
                    </a:cubicBezTo>
                    <a:cubicBezTo>
                      <a:pt x="247" y="203"/>
                      <a:pt x="244" y="207"/>
                      <a:pt x="239" y="207"/>
                    </a:cubicBezTo>
                    <a:cubicBezTo>
                      <a:pt x="239" y="207"/>
                      <a:pt x="239" y="206"/>
                      <a:pt x="239" y="206"/>
                    </a:cubicBezTo>
                    <a:cubicBezTo>
                      <a:pt x="239" y="206"/>
                      <a:pt x="240" y="206"/>
                      <a:pt x="240" y="205"/>
                    </a:cubicBezTo>
                    <a:cubicBezTo>
                      <a:pt x="240" y="205"/>
                      <a:pt x="240" y="205"/>
                      <a:pt x="240" y="205"/>
                    </a:cubicBezTo>
                    <a:cubicBezTo>
                      <a:pt x="240" y="205"/>
                      <a:pt x="240" y="205"/>
                      <a:pt x="240" y="205"/>
                    </a:cubicBezTo>
                    <a:cubicBezTo>
                      <a:pt x="239" y="206"/>
                      <a:pt x="239" y="205"/>
                      <a:pt x="238" y="206"/>
                    </a:cubicBezTo>
                    <a:cubicBezTo>
                      <a:pt x="235" y="207"/>
                      <a:pt x="232" y="207"/>
                      <a:pt x="229" y="208"/>
                    </a:cubicBezTo>
                    <a:cubicBezTo>
                      <a:pt x="229" y="207"/>
                      <a:pt x="229" y="207"/>
                      <a:pt x="229" y="207"/>
                    </a:cubicBezTo>
                    <a:cubicBezTo>
                      <a:pt x="232" y="206"/>
                      <a:pt x="235" y="204"/>
                      <a:pt x="235" y="200"/>
                    </a:cubicBezTo>
                    <a:cubicBezTo>
                      <a:pt x="235" y="200"/>
                      <a:pt x="233" y="196"/>
                      <a:pt x="233" y="195"/>
                    </a:cubicBezTo>
                    <a:close/>
                    <a:moveTo>
                      <a:pt x="352" y="198"/>
                    </a:moveTo>
                    <a:cubicBezTo>
                      <a:pt x="354" y="198"/>
                      <a:pt x="355" y="200"/>
                      <a:pt x="356" y="201"/>
                    </a:cubicBezTo>
                    <a:cubicBezTo>
                      <a:pt x="356" y="202"/>
                      <a:pt x="356" y="203"/>
                      <a:pt x="356" y="204"/>
                    </a:cubicBezTo>
                    <a:cubicBezTo>
                      <a:pt x="356" y="204"/>
                      <a:pt x="355" y="205"/>
                      <a:pt x="355" y="205"/>
                    </a:cubicBezTo>
                    <a:cubicBezTo>
                      <a:pt x="354" y="207"/>
                      <a:pt x="354" y="208"/>
                      <a:pt x="353" y="209"/>
                    </a:cubicBezTo>
                    <a:cubicBezTo>
                      <a:pt x="353" y="211"/>
                      <a:pt x="351" y="212"/>
                      <a:pt x="351" y="214"/>
                    </a:cubicBezTo>
                    <a:cubicBezTo>
                      <a:pt x="352" y="214"/>
                      <a:pt x="353" y="214"/>
                      <a:pt x="354" y="213"/>
                    </a:cubicBezTo>
                    <a:cubicBezTo>
                      <a:pt x="354" y="213"/>
                      <a:pt x="354" y="213"/>
                      <a:pt x="354" y="213"/>
                    </a:cubicBezTo>
                    <a:cubicBezTo>
                      <a:pt x="356" y="213"/>
                      <a:pt x="359" y="213"/>
                      <a:pt x="360" y="213"/>
                    </a:cubicBezTo>
                    <a:cubicBezTo>
                      <a:pt x="360" y="213"/>
                      <a:pt x="360" y="214"/>
                      <a:pt x="360" y="214"/>
                    </a:cubicBezTo>
                    <a:cubicBezTo>
                      <a:pt x="360" y="215"/>
                      <a:pt x="360" y="215"/>
                      <a:pt x="359" y="216"/>
                    </a:cubicBezTo>
                    <a:cubicBezTo>
                      <a:pt x="358" y="217"/>
                      <a:pt x="356" y="217"/>
                      <a:pt x="354" y="218"/>
                    </a:cubicBezTo>
                    <a:cubicBezTo>
                      <a:pt x="353" y="219"/>
                      <a:pt x="351" y="219"/>
                      <a:pt x="349" y="219"/>
                    </a:cubicBezTo>
                    <a:cubicBezTo>
                      <a:pt x="348" y="220"/>
                      <a:pt x="344" y="226"/>
                      <a:pt x="344" y="228"/>
                    </a:cubicBezTo>
                    <a:cubicBezTo>
                      <a:pt x="348" y="230"/>
                      <a:pt x="350" y="234"/>
                      <a:pt x="354" y="236"/>
                    </a:cubicBezTo>
                    <a:cubicBezTo>
                      <a:pt x="357" y="237"/>
                      <a:pt x="360" y="236"/>
                      <a:pt x="363" y="236"/>
                    </a:cubicBezTo>
                    <a:cubicBezTo>
                      <a:pt x="363" y="237"/>
                      <a:pt x="363" y="237"/>
                      <a:pt x="363" y="237"/>
                    </a:cubicBezTo>
                    <a:cubicBezTo>
                      <a:pt x="363" y="237"/>
                      <a:pt x="363" y="237"/>
                      <a:pt x="363" y="238"/>
                    </a:cubicBezTo>
                    <a:cubicBezTo>
                      <a:pt x="362" y="238"/>
                      <a:pt x="360" y="239"/>
                      <a:pt x="359" y="239"/>
                    </a:cubicBezTo>
                    <a:cubicBezTo>
                      <a:pt x="358" y="240"/>
                      <a:pt x="358" y="241"/>
                      <a:pt x="358" y="241"/>
                    </a:cubicBezTo>
                    <a:cubicBezTo>
                      <a:pt x="357" y="242"/>
                      <a:pt x="355" y="242"/>
                      <a:pt x="353" y="242"/>
                    </a:cubicBezTo>
                    <a:cubicBezTo>
                      <a:pt x="352" y="241"/>
                      <a:pt x="350" y="241"/>
                      <a:pt x="350" y="240"/>
                    </a:cubicBezTo>
                    <a:cubicBezTo>
                      <a:pt x="348" y="238"/>
                      <a:pt x="348" y="236"/>
                      <a:pt x="347" y="234"/>
                    </a:cubicBezTo>
                    <a:cubicBezTo>
                      <a:pt x="346" y="233"/>
                      <a:pt x="345" y="232"/>
                      <a:pt x="345" y="231"/>
                    </a:cubicBezTo>
                    <a:cubicBezTo>
                      <a:pt x="344" y="230"/>
                      <a:pt x="343" y="229"/>
                      <a:pt x="342" y="229"/>
                    </a:cubicBezTo>
                    <a:cubicBezTo>
                      <a:pt x="342" y="231"/>
                      <a:pt x="339" y="233"/>
                      <a:pt x="338" y="234"/>
                    </a:cubicBezTo>
                    <a:cubicBezTo>
                      <a:pt x="335" y="238"/>
                      <a:pt x="331" y="241"/>
                      <a:pt x="327" y="243"/>
                    </a:cubicBezTo>
                    <a:cubicBezTo>
                      <a:pt x="324" y="245"/>
                      <a:pt x="321" y="248"/>
                      <a:pt x="316" y="248"/>
                    </a:cubicBezTo>
                    <a:cubicBezTo>
                      <a:pt x="316" y="247"/>
                      <a:pt x="316" y="247"/>
                      <a:pt x="316" y="247"/>
                    </a:cubicBezTo>
                    <a:cubicBezTo>
                      <a:pt x="319" y="246"/>
                      <a:pt x="321" y="244"/>
                      <a:pt x="323" y="243"/>
                    </a:cubicBezTo>
                    <a:cubicBezTo>
                      <a:pt x="328" y="239"/>
                      <a:pt x="332" y="233"/>
                      <a:pt x="336" y="228"/>
                    </a:cubicBezTo>
                    <a:cubicBezTo>
                      <a:pt x="337" y="226"/>
                      <a:pt x="340" y="224"/>
                      <a:pt x="340" y="221"/>
                    </a:cubicBezTo>
                    <a:cubicBezTo>
                      <a:pt x="339" y="220"/>
                      <a:pt x="335" y="217"/>
                      <a:pt x="335" y="215"/>
                    </a:cubicBezTo>
                    <a:cubicBezTo>
                      <a:pt x="335" y="215"/>
                      <a:pt x="335" y="215"/>
                      <a:pt x="336" y="215"/>
                    </a:cubicBezTo>
                    <a:cubicBezTo>
                      <a:pt x="338" y="217"/>
                      <a:pt x="342" y="216"/>
                      <a:pt x="344" y="215"/>
                    </a:cubicBezTo>
                    <a:cubicBezTo>
                      <a:pt x="345" y="213"/>
                      <a:pt x="346" y="212"/>
                      <a:pt x="347" y="210"/>
                    </a:cubicBezTo>
                    <a:cubicBezTo>
                      <a:pt x="348" y="209"/>
                      <a:pt x="349" y="207"/>
                      <a:pt x="349" y="205"/>
                    </a:cubicBezTo>
                    <a:cubicBezTo>
                      <a:pt x="350" y="203"/>
                      <a:pt x="352" y="201"/>
                      <a:pt x="352" y="198"/>
                    </a:cubicBezTo>
                    <a:close/>
                    <a:moveTo>
                      <a:pt x="344" y="318"/>
                    </a:moveTo>
                    <a:cubicBezTo>
                      <a:pt x="344" y="301"/>
                      <a:pt x="344" y="301"/>
                      <a:pt x="344" y="301"/>
                    </a:cubicBezTo>
                    <a:cubicBezTo>
                      <a:pt x="431" y="301"/>
                      <a:pt x="431" y="301"/>
                      <a:pt x="431" y="301"/>
                    </a:cubicBezTo>
                    <a:cubicBezTo>
                      <a:pt x="431" y="318"/>
                      <a:pt x="431" y="318"/>
                      <a:pt x="431" y="318"/>
                    </a:cubicBezTo>
                    <a:cubicBezTo>
                      <a:pt x="344" y="318"/>
                      <a:pt x="344" y="318"/>
                      <a:pt x="344" y="318"/>
                    </a:cubicBezTo>
                    <a:close/>
                    <a:moveTo>
                      <a:pt x="378" y="344"/>
                    </a:moveTo>
                    <a:cubicBezTo>
                      <a:pt x="378" y="330"/>
                      <a:pt x="378" y="330"/>
                      <a:pt x="378" y="330"/>
                    </a:cubicBezTo>
                    <a:cubicBezTo>
                      <a:pt x="400" y="329"/>
                      <a:pt x="400" y="329"/>
                      <a:pt x="400" y="329"/>
                    </a:cubicBezTo>
                    <a:cubicBezTo>
                      <a:pt x="400" y="344"/>
                      <a:pt x="400" y="344"/>
                      <a:pt x="400" y="344"/>
                    </a:cubicBezTo>
                    <a:cubicBezTo>
                      <a:pt x="378" y="344"/>
                      <a:pt x="378" y="344"/>
                      <a:pt x="378" y="344"/>
                    </a:cubicBezTo>
                    <a:close/>
                    <a:moveTo>
                      <a:pt x="256" y="318"/>
                    </a:moveTo>
                    <a:cubicBezTo>
                      <a:pt x="256" y="309"/>
                      <a:pt x="256" y="309"/>
                      <a:pt x="256" y="309"/>
                    </a:cubicBezTo>
                    <a:cubicBezTo>
                      <a:pt x="252" y="311"/>
                      <a:pt x="249" y="312"/>
                      <a:pt x="247" y="314"/>
                    </a:cubicBezTo>
                    <a:cubicBezTo>
                      <a:pt x="245" y="316"/>
                      <a:pt x="243" y="318"/>
                      <a:pt x="242" y="320"/>
                    </a:cubicBezTo>
                    <a:cubicBezTo>
                      <a:pt x="240" y="322"/>
                      <a:pt x="239" y="324"/>
                      <a:pt x="238" y="326"/>
                    </a:cubicBezTo>
                    <a:cubicBezTo>
                      <a:pt x="237" y="328"/>
                      <a:pt x="236" y="330"/>
                      <a:pt x="236" y="330"/>
                    </a:cubicBezTo>
                    <a:cubicBezTo>
                      <a:pt x="235" y="331"/>
                      <a:pt x="235" y="331"/>
                      <a:pt x="234" y="331"/>
                    </a:cubicBezTo>
                    <a:cubicBezTo>
                      <a:pt x="234" y="331"/>
                      <a:pt x="233" y="330"/>
                      <a:pt x="233" y="329"/>
                    </a:cubicBezTo>
                    <a:cubicBezTo>
                      <a:pt x="233" y="327"/>
                      <a:pt x="233" y="325"/>
                      <a:pt x="235" y="322"/>
                    </a:cubicBezTo>
                    <a:cubicBezTo>
                      <a:pt x="238" y="318"/>
                      <a:pt x="238" y="318"/>
                      <a:pt x="238" y="318"/>
                    </a:cubicBezTo>
                    <a:cubicBezTo>
                      <a:pt x="239" y="316"/>
                      <a:pt x="241" y="314"/>
                      <a:pt x="244" y="312"/>
                    </a:cubicBezTo>
                    <a:cubicBezTo>
                      <a:pt x="246" y="310"/>
                      <a:pt x="248" y="308"/>
                      <a:pt x="250" y="307"/>
                    </a:cubicBezTo>
                    <a:cubicBezTo>
                      <a:pt x="256" y="305"/>
                      <a:pt x="256" y="305"/>
                      <a:pt x="256" y="305"/>
                    </a:cubicBezTo>
                    <a:cubicBezTo>
                      <a:pt x="256" y="304"/>
                      <a:pt x="256" y="303"/>
                      <a:pt x="256" y="302"/>
                    </a:cubicBezTo>
                    <a:cubicBezTo>
                      <a:pt x="256" y="300"/>
                      <a:pt x="256" y="299"/>
                      <a:pt x="256" y="298"/>
                    </a:cubicBezTo>
                    <a:cubicBezTo>
                      <a:pt x="256" y="297"/>
                      <a:pt x="256" y="296"/>
                      <a:pt x="256" y="295"/>
                    </a:cubicBezTo>
                    <a:cubicBezTo>
                      <a:pt x="257" y="294"/>
                      <a:pt x="257" y="294"/>
                      <a:pt x="257" y="293"/>
                    </a:cubicBezTo>
                    <a:cubicBezTo>
                      <a:pt x="258" y="293"/>
                      <a:pt x="258" y="293"/>
                      <a:pt x="259" y="293"/>
                    </a:cubicBezTo>
                    <a:cubicBezTo>
                      <a:pt x="260" y="293"/>
                      <a:pt x="260" y="294"/>
                      <a:pt x="260" y="296"/>
                    </a:cubicBezTo>
                    <a:cubicBezTo>
                      <a:pt x="260" y="300"/>
                      <a:pt x="260" y="300"/>
                      <a:pt x="260" y="300"/>
                    </a:cubicBezTo>
                    <a:cubicBezTo>
                      <a:pt x="260" y="305"/>
                      <a:pt x="260" y="305"/>
                      <a:pt x="260" y="305"/>
                    </a:cubicBezTo>
                    <a:cubicBezTo>
                      <a:pt x="262" y="306"/>
                      <a:pt x="263" y="306"/>
                      <a:pt x="265" y="306"/>
                    </a:cubicBezTo>
                    <a:cubicBezTo>
                      <a:pt x="267" y="307"/>
                      <a:pt x="268" y="308"/>
                      <a:pt x="271" y="310"/>
                    </a:cubicBezTo>
                    <a:cubicBezTo>
                      <a:pt x="273" y="311"/>
                      <a:pt x="275" y="312"/>
                      <a:pt x="276" y="314"/>
                    </a:cubicBezTo>
                    <a:cubicBezTo>
                      <a:pt x="277" y="315"/>
                      <a:pt x="278" y="316"/>
                      <a:pt x="279" y="318"/>
                    </a:cubicBezTo>
                    <a:cubicBezTo>
                      <a:pt x="281" y="321"/>
                      <a:pt x="282" y="322"/>
                      <a:pt x="282" y="323"/>
                    </a:cubicBezTo>
                    <a:cubicBezTo>
                      <a:pt x="282" y="324"/>
                      <a:pt x="283" y="325"/>
                      <a:pt x="283" y="326"/>
                    </a:cubicBezTo>
                    <a:cubicBezTo>
                      <a:pt x="283" y="327"/>
                      <a:pt x="284" y="328"/>
                      <a:pt x="284" y="329"/>
                    </a:cubicBezTo>
                    <a:cubicBezTo>
                      <a:pt x="284" y="329"/>
                      <a:pt x="284" y="330"/>
                      <a:pt x="284" y="330"/>
                    </a:cubicBezTo>
                    <a:cubicBezTo>
                      <a:pt x="284" y="330"/>
                      <a:pt x="284" y="331"/>
                      <a:pt x="284" y="331"/>
                    </a:cubicBezTo>
                    <a:cubicBezTo>
                      <a:pt x="283" y="332"/>
                      <a:pt x="283" y="332"/>
                      <a:pt x="282" y="332"/>
                    </a:cubicBezTo>
                    <a:cubicBezTo>
                      <a:pt x="282" y="332"/>
                      <a:pt x="281" y="332"/>
                      <a:pt x="281" y="331"/>
                    </a:cubicBezTo>
                    <a:cubicBezTo>
                      <a:pt x="281" y="331"/>
                      <a:pt x="280" y="331"/>
                      <a:pt x="280" y="330"/>
                    </a:cubicBezTo>
                    <a:cubicBezTo>
                      <a:pt x="278" y="324"/>
                      <a:pt x="278" y="324"/>
                      <a:pt x="278" y="324"/>
                    </a:cubicBezTo>
                    <a:cubicBezTo>
                      <a:pt x="277" y="323"/>
                      <a:pt x="276" y="322"/>
                      <a:pt x="275" y="320"/>
                    </a:cubicBezTo>
                    <a:cubicBezTo>
                      <a:pt x="274" y="318"/>
                      <a:pt x="273" y="317"/>
                      <a:pt x="272" y="316"/>
                    </a:cubicBezTo>
                    <a:cubicBezTo>
                      <a:pt x="271" y="315"/>
                      <a:pt x="269" y="313"/>
                      <a:pt x="267" y="312"/>
                    </a:cubicBezTo>
                    <a:cubicBezTo>
                      <a:pt x="266" y="311"/>
                      <a:pt x="263" y="310"/>
                      <a:pt x="260" y="309"/>
                    </a:cubicBezTo>
                    <a:cubicBezTo>
                      <a:pt x="261" y="318"/>
                      <a:pt x="261" y="318"/>
                      <a:pt x="261" y="318"/>
                    </a:cubicBezTo>
                    <a:cubicBezTo>
                      <a:pt x="262" y="318"/>
                      <a:pt x="263" y="319"/>
                      <a:pt x="264" y="320"/>
                    </a:cubicBezTo>
                    <a:cubicBezTo>
                      <a:pt x="265" y="320"/>
                      <a:pt x="266" y="321"/>
                      <a:pt x="267" y="323"/>
                    </a:cubicBezTo>
                    <a:cubicBezTo>
                      <a:pt x="269" y="325"/>
                      <a:pt x="270" y="328"/>
                      <a:pt x="270" y="330"/>
                    </a:cubicBezTo>
                    <a:cubicBezTo>
                      <a:pt x="270" y="333"/>
                      <a:pt x="269" y="335"/>
                      <a:pt x="268" y="337"/>
                    </a:cubicBezTo>
                    <a:cubicBezTo>
                      <a:pt x="267" y="339"/>
                      <a:pt x="265" y="341"/>
                      <a:pt x="263" y="343"/>
                    </a:cubicBezTo>
                    <a:cubicBezTo>
                      <a:pt x="265" y="346"/>
                      <a:pt x="266" y="349"/>
                      <a:pt x="267" y="351"/>
                    </a:cubicBezTo>
                    <a:cubicBezTo>
                      <a:pt x="268" y="353"/>
                      <a:pt x="269" y="355"/>
                      <a:pt x="270" y="358"/>
                    </a:cubicBezTo>
                    <a:cubicBezTo>
                      <a:pt x="271" y="360"/>
                      <a:pt x="271" y="363"/>
                      <a:pt x="272" y="367"/>
                    </a:cubicBezTo>
                    <a:cubicBezTo>
                      <a:pt x="273" y="371"/>
                      <a:pt x="274" y="375"/>
                      <a:pt x="274" y="377"/>
                    </a:cubicBezTo>
                    <a:cubicBezTo>
                      <a:pt x="275" y="380"/>
                      <a:pt x="275" y="382"/>
                      <a:pt x="275" y="384"/>
                    </a:cubicBezTo>
                    <a:cubicBezTo>
                      <a:pt x="275" y="386"/>
                      <a:pt x="275" y="387"/>
                      <a:pt x="274" y="388"/>
                    </a:cubicBezTo>
                    <a:cubicBezTo>
                      <a:pt x="274" y="389"/>
                      <a:pt x="273" y="389"/>
                      <a:pt x="273" y="389"/>
                    </a:cubicBezTo>
                    <a:cubicBezTo>
                      <a:pt x="272" y="389"/>
                      <a:pt x="272" y="389"/>
                      <a:pt x="271" y="388"/>
                    </a:cubicBezTo>
                    <a:cubicBezTo>
                      <a:pt x="271" y="388"/>
                      <a:pt x="270" y="387"/>
                      <a:pt x="270" y="386"/>
                    </a:cubicBezTo>
                    <a:cubicBezTo>
                      <a:pt x="270" y="386"/>
                      <a:pt x="270" y="384"/>
                      <a:pt x="270" y="382"/>
                    </a:cubicBezTo>
                    <a:cubicBezTo>
                      <a:pt x="269" y="380"/>
                      <a:pt x="269" y="376"/>
                      <a:pt x="268" y="372"/>
                    </a:cubicBezTo>
                    <a:cubicBezTo>
                      <a:pt x="268" y="367"/>
                      <a:pt x="267" y="364"/>
                      <a:pt x="267" y="363"/>
                    </a:cubicBezTo>
                    <a:cubicBezTo>
                      <a:pt x="266" y="361"/>
                      <a:pt x="266" y="359"/>
                      <a:pt x="265" y="358"/>
                    </a:cubicBezTo>
                    <a:cubicBezTo>
                      <a:pt x="265" y="356"/>
                      <a:pt x="264" y="354"/>
                      <a:pt x="263" y="351"/>
                    </a:cubicBezTo>
                    <a:cubicBezTo>
                      <a:pt x="262" y="349"/>
                      <a:pt x="261" y="348"/>
                      <a:pt x="260" y="347"/>
                    </a:cubicBezTo>
                    <a:cubicBezTo>
                      <a:pt x="258" y="345"/>
                      <a:pt x="258" y="345"/>
                      <a:pt x="258" y="345"/>
                    </a:cubicBezTo>
                    <a:cubicBezTo>
                      <a:pt x="255" y="347"/>
                      <a:pt x="254" y="349"/>
                      <a:pt x="253" y="350"/>
                    </a:cubicBezTo>
                    <a:cubicBezTo>
                      <a:pt x="252" y="352"/>
                      <a:pt x="251" y="354"/>
                      <a:pt x="250" y="356"/>
                    </a:cubicBezTo>
                    <a:cubicBezTo>
                      <a:pt x="249" y="359"/>
                      <a:pt x="248" y="361"/>
                      <a:pt x="248" y="363"/>
                    </a:cubicBezTo>
                    <a:cubicBezTo>
                      <a:pt x="247" y="365"/>
                      <a:pt x="247" y="368"/>
                      <a:pt x="247" y="372"/>
                    </a:cubicBezTo>
                    <a:cubicBezTo>
                      <a:pt x="246" y="375"/>
                      <a:pt x="246" y="377"/>
                      <a:pt x="246" y="379"/>
                    </a:cubicBezTo>
                    <a:cubicBezTo>
                      <a:pt x="246" y="380"/>
                      <a:pt x="246" y="381"/>
                      <a:pt x="246" y="383"/>
                    </a:cubicBezTo>
                    <a:cubicBezTo>
                      <a:pt x="246" y="384"/>
                      <a:pt x="246" y="386"/>
                      <a:pt x="246" y="387"/>
                    </a:cubicBezTo>
                    <a:cubicBezTo>
                      <a:pt x="245" y="388"/>
                      <a:pt x="245" y="389"/>
                      <a:pt x="244" y="389"/>
                    </a:cubicBezTo>
                    <a:cubicBezTo>
                      <a:pt x="243" y="389"/>
                      <a:pt x="242" y="388"/>
                      <a:pt x="242" y="388"/>
                    </a:cubicBezTo>
                    <a:cubicBezTo>
                      <a:pt x="241" y="387"/>
                      <a:pt x="241" y="385"/>
                      <a:pt x="241" y="380"/>
                    </a:cubicBezTo>
                    <a:cubicBezTo>
                      <a:pt x="241" y="375"/>
                      <a:pt x="242" y="370"/>
                      <a:pt x="243" y="366"/>
                    </a:cubicBezTo>
                    <a:cubicBezTo>
                      <a:pt x="243" y="362"/>
                      <a:pt x="244" y="359"/>
                      <a:pt x="246" y="355"/>
                    </a:cubicBezTo>
                    <a:cubicBezTo>
                      <a:pt x="247" y="352"/>
                      <a:pt x="248" y="350"/>
                      <a:pt x="249" y="348"/>
                    </a:cubicBezTo>
                    <a:cubicBezTo>
                      <a:pt x="253" y="343"/>
                      <a:pt x="253" y="343"/>
                      <a:pt x="253" y="343"/>
                    </a:cubicBezTo>
                    <a:cubicBezTo>
                      <a:pt x="252" y="342"/>
                      <a:pt x="250" y="342"/>
                      <a:pt x="249" y="341"/>
                    </a:cubicBezTo>
                    <a:cubicBezTo>
                      <a:pt x="248" y="340"/>
                      <a:pt x="247" y="339"/>
                      <a:pt x="247" y="337"/>
                    </a:cubicBezTo>
                    <a:cubicBezTo>
                      <a:pt x="246" y="336"/>
                      <a:pt x="245" y="334"/>
                      <a:pt x="245" y="331"/>
                    </a:cubicBezTo>
                    <a:cubicBezTo>
                      <a:pt x="245" y="329"/>
                      <a:pt x="246" y="326"/>
                      <a:pt x="247" y="324"/>
                    </a:cubicBezTo>
                    <a:cubicBezTo>
                      <a:pt x="248" y="322"/>
                      <a:pt x="251" y="320"/>
                      <a:pt x="256" y="318"/>
                    </a:cubicBezTo>
                    <a:close/>
                    <a:moveTo>
                      <a:pt x="258" y="341"/>
                    </a:moveTo>
                    <a:cubicBezTo>
                      <a:pt x="254" y="339"/>
                      <a:pt x="254" y="339"/>
                      <a:pt x="254" y="339"/>
                    </a:cubicBezTo>
                    <a:cubicBezTo>
                      <a:pt x="253" y="338"/>
                      <a:pt x="251" y="337"/>
                      <a:pt x="250" y="335"/>
                    </a:cubicBezTo>
                    <a:cubicBezTo>
                      <a:pt x="250" y="334"/>
                      <a:pt x="249" y="332"/>
                      <a:pt x="249" y="331"/>
                    </a:cubicBezTo>
                    <a:cubicBezTo>
                      <a:pt x="249" y="329"/>
                      <a:pt x="250" y="327"/>
                      <a:pt x="250" y="326"/>
                    </a:cubicBezTo>
                    <a:cubicBezTo>
                      <a:pt x="251" y="325"/>
                      <a:pt x="252" y="324"/>
                      <a:pt x="254" y="323"/>
                    </a:cubicBezTo>
                    <a:cubicBezTo>
                      <a:pt x="256" y="322"/>
                      <a:pt x="257" y="322"/>
                      <a:pt x="258" y="322"/>
                    </a:cubicBezTo>
                    <a:cubicBezTo>
                      <a:pt x="259" y="322"/>
                      <a:pt x="260" y="322"/>
                      <a:pt x="261" y="323"/>
                    </a:cubicBezTo>
                    <a:cubicBezTo>
                      <a:pt x="262" y="324"/>
                      <a:pt x="263" y="325"/>
                      <a:pt x="264" y="326"/>
                    </a:cubicBezTo>
                    <a:cubicBezTo>
                      <a:pt x="265" y="327"/>
                      <a:pt x="265" y="329"/>
                      <a:pt x="265" y="331"/>
                    </a:cubicBezTo>
                    <a:cubicBezTo>
                      <a:pt x="265" y="332"/>
                      <a:pt x="265" y="334"/>
                      <a:pt x="264" y="336"/>
                    </a:cubicBezTo>
                    <a:cubicBezTo>
                      <a:pt x="263" y="337"/>
                      <a:pt x="262" y="338"/>
                      <a:pt x="261" y="339"/>
                    </a:cubicBezTo>
                    <a:cubicBezTo>
                      <a:pt x="260" y="339"/>
                      <a:pt x="259" y="340"/>
                      <a:pt x="258" y="341"/>
                    </a:cubicBezTo>
                    <a:close/>
                    <a:moveTo>
                      <a:pt x="256" y="428"/>
                    </a:moveTo>
                    <a:cubicBezTo>
                      <a:pt x="252" y="430"/>
                      <a:pt x="249" y="431"/>
                      <a:pt x="247" y="433"/>
                    </a:cubicBezTo>
                    <a:cubicBezTo>
                      <a:pt x="245" y="435"/>
                      <a:pt x="243" y="437"/>
                      <a:pt x="242" y="440"/>
                    </a:cubicBezTo>
                    <a:cubicBezTo>
                      <a:pt x="241" y="442"/>
                      <a:pt x="240" y="445"/>
                      <a:pt x="239" y="447"/>
                    </a:cubicBezTo>
                    <a:cubicBezTo>
                      <a:pt x="239" y="448"/>
                      <a:pt x="238" y="451"/>
                      <a:pt x="238" y="454"/>
                    </a:cubicBezTo>
                    <a:cubicBezTo>
                      <a:pt x="238" y="457"/>
                      <a:pt x="238" y="459"/>
                      <a:pt x="237" y="460"/>
                    </a:cubicBezTo>
                    <a:cubicBezTo>
                      <a:pt x="237" y="461"/>
                      <a:pt x="237" y="462"/>
                      <a:pt x="236" y="462"/>
                    </a:cubicBezTo>
                    <a:cubicBezTo>
                      <a:pt x="235" y="462"/>
                      <a:pt x="234" y="462"/>
                      <a:pt x="234" y="461"/>
                    </a:cubicBezTo>
                    <a:cubicBezTo>
                      <a:pt x="234" y="460"/>
                      <a:pt x="234" y="459"/>
                      <a:pt x="234" y="458"/>
                    </a:cubicBezTo>
                    <a:cubicBezTo>
                      <a:pt x="234" y="457"/>
                      <a:pt x="234" y="456"/>
                      <a:pt x="234" y="456"/>
                    </a:cubicBezTo>
                    <a:cubicBezTo>
                      <a:pt x="234" y="455"/>
                      <a:pt x="234" y="454"/>
                      <a:pt x="234" y="451"/>
                    </a:cubicBezTo>
                    <a:cubicBezTo>
                      <a:pt x="235" y="449"/>
                      <a:pt x="235" y="447"/>
                      <a:pt x="236" y="443"/>
                    </a:cubicBezTo>
                    <a:cubicBezTo>
                      <a:pt x="237" y="439"/>
                      <a:pt x="238" y="436"/>
                      <a:pt x="241" y="433"/>
                    </a:cubicBezTo>
                    <a:cubicBezTo>
                      <a:pt x="243" y="431"/>
                      <a:pt x="245" y="429"/>
                      <a:pt x="247" y="428"/>
                    </a:cubicBezTo>
                    <a:cubicBezTo>
                      <a:pt x="249" y="426"/>
                      <a:pt x="252" y="425"/>
                      <a:pt x="256" y="424"/>
                    </a:cubicBezTo>
                    <a:cubicBezTo>
                      <a:pt x="256" y="422"/>
                      <a:pt x="256" y="421"/>
                      <a:pt x="256" y="420"/>
                    </a:cubicBezTo>
                    <a:cubicBezTo>
                      <a:pt x="256" y="419"/>
                      <a:pt x="256" y="418"/>
                      <a:pt x="256" y="416"/>
                    </a:cubicBezTo>
                    <a:cubicBezTo>
                      <a:pt x="256" y="415"/>
                      <a:pt x="256" y="413"/>
                      <a:pt x="256" y="410"/>
                    </a:cubicBezTo>
                    <a:cubicBezTo>
                      <a:pt x="256" y="407"/>
                      <a:pt x="256" y="405"/>
                      <a:pt x="256" y="405"/>
                    </a:cubicBezTo>
                    <a:cubicBezTo>
                      <a:pt x="257" y="404"/>
                      <a:pt x="258" y="404"/>
                      <a:pt x="259" y="404"/>
                    </a:cubicBezTo>
                    <a:cubicBezTo>
                      <a:pt x="260" y="404"/>
                      <a:pt x="260" y="405"/>
                      <a:pt x="260" y="408"/>
                    </a:cubicBezTo>
                    <a:cubicBezTo>
                      <a:pt x="260" y="420"/>
                      <a:pt x="260" y="420"/>
                      <a:pt x="260" y="420"/>
                    </a:cubicBezTo>
                    <a:cubicBezTo>
                      <a:pt x="260" y="424"/>
                      <a:pt x="260" y="424"/>
                      <a:pt x="260" y="424"/>
                    </a:cubicBezTo>
                    <a:cubicBezTo>
                      <a:pt x="266" y="425"/>
                      <a:pt x="271" y="427"/>
                      <a:pt x="274" y="430"/>
                    </a:cubicBezTo>
                    <a:cubicBezTo>
                      <a:pt x="277" y="433"/>
                      <a:pt x="279" y="438"/>
                      <a:pt x="281" y="443"/>
                    </a:cubicBezTo>
                    <a:cubicBezTo>
                      <a:pt x="282" y="448"/>
                      <a:pt x="283" y="452"/>
                      <a:pt x="283" y="454"/>
                    </a:cubicBezTo>
                    <a:cubicBezTo>
                      <a:pt x="283" y="456"/>
                      <a:pt x="283" y="457"/>
                      <a:pt x="283" y="458"/>
                    </a:cubicBezTo>
                    <a:cubicBezTo>
                      <a:pt x="283" y="460"/>
                      <a:pt x="283" y="462"/>
                      <a:pt x="283" y="462"/>
                    </a:cubicBezTo>
                    <a:cubicBezTo>
                      <a:pt x="282" y="463"/>
                      <a:pt x="282" y="463"/>
                      <a:pt x="281" y="463"/>
                    </a:cubicBezTo>
                    <a:cubicBezTo>
                      <a:pt x="280" y="464"/>
                      <a:pt x="280" y="463"/>
                      <a:pt x="279" y="461"/>
                    </a:cubicBezTo>
                    <a:cubicBezTo>
                      <a:pt x="279" y="460"/>
                      <a:pt x="279" y="459"/>
                      <a:pt x="279" y="457"/>
                    </a:cubicBezTo>
                    <a:cubicBezTo>
                      <a:pt x="279" y="455"/>
                      <a:pt x="279" y="453"/>
                      <a:pt x="278" y="450"/>
                    </a:cubicBezTo>
                    <a:cubicBezTo>
                      <a:pt x="277" y="444"/>
                      <a:pt x="276" y="440"/>
                      <a:pt x="274" y="437"/>
                    </a:cubicBezTo>
                    <a:cubicBezTo>
                      <a:pt x="273" y="435"/>
                      <a:pt x="271" y="433"/>
                      <a:pt x="269" y="431"/>
                    </a:cubicBezTo>
                    <a:cubicBezTo>
                      <a:pt x="267" y="430"/>
                      <a:pt x="265" y="429"/>
                      <a:pt x="264" y="429"/>
                    </a:cubicBezTo>
                    <a:cubicBezTo>
                      <a:pt x="260" y="428"/>
                      <a:pt x="260" y="428"/>
                      <a:pt x="260" y="428"/>
                    </a:cubicBezTo>
                    <a:cubicBezTo>
                      <a:pt x="260" y="431"/>
                      <a:pt x="260" y="434"/>
                      <a:pt x="260" y="436"/>
                    </a:cubicBezTo>
                    <a:cubicBezTo>
                      <a:pt x="260" y="438"/>
                      <a:pt x="260" y="440"/>
                      <a:pt x="260" y="443"/>
                    </a:cubicBezTo>
                    <a:cubicBezTo>
                      <a:pt x="261" y="446"/>
                      <a:pt x="261" y="449"/>
                      <a:pt x="261" y="451"/>
                    </a:cubicBezTo>
                    <a:cubicBezTo>
                      <a:pt x="261" y="453"/>
                      <a:pt x="262" y="456"/>
                      <a:pt x="263" y="460"/>
                    </a:cubicBezTo>
                    <a:cubicBezTo>
                      <a:pt x="264" y="463"/>
                      <a:pt x="265" y="467"/>
                      <a:pt x="267" y="470"/>
                    </a:cubicBezTo>
                    <a:cubicBezTo>
                      <a:pt x="268" y="474"/>
                      <a:pt x="270" y="477"/>
                      <a:pt x="271" y="479"/>
                    </a:cubicBezTo>
                    <a:cubicBezTo>
                      <a:pt x="272" y="481"/>
                      <a:pt x="273" y="483"/>
                      <a:pt x="274" y="484"/>
                    </a:cubicBezTo>
                    <a:cubicBezTo>
                      <a:pt x="275" y="485"/>
                      <a:pt x="276" y="487"/>
                      <a:pt x="277" y="488"/>
                    </a:cubicBezTo>
                    <a:cubicBezTo>
                      <a:pt x="278" y="490"/>
                      <a:pt x="279" y="491"/>
                      <a:pt x="279" y="492"/>
                    </a:cubicBezTo>
                    <a:cubicBezTo>
                      <a:pt x="280" y="493"/>
                      <a:pt x="280" y="494"/>
                      <a:pt x="280" y="494"/>
                    </a:cubicBezTo>
                    <a:cubicBezTo>
                      <a:pt x="280" y="495"/>
                      <a:pt x="280" y="496"/>
                      <a:pt x="279" y="496"/>
                    </a:cubicBezTo>
                    <a:cubicBezTo>
                      <a:pt x="278" y="496"/>
                      <a:pt x="278" y="496"/>
                      <a:pt x="277" y="496"/>
                    </a:cubicBezTo>
                    <a:cubicBezTo>
                      <a:pt x="276" y="495"/>
                      <a:pt x="274" y="493"/>
                      <a:pt x="271" y="488"/>
                    </a:cubicBezTo>
                    <a:cubicBezTo>
                      <a:pt x="268" y="484"/>
                      <a:pt x="265" y="479"/>
                      <a:pt x="263" y="474"/>
                    </a:cubicBezTo>
                    <a:cubicBezTo>
                      <a:pt x="261" y="468"/>
                      <a:pt x="260" y="465"/>
                      <a:pt x="260" y="463"/>
                    </a:cubicBezTo>
                    <a:cubicBezTo>
                      <a:pt x="258" y="458"/>
                      <a:pt x="258" y="458"/>
                      <a:pt x="258" y="458"/>
                    </a:cubicBezTo>
                    <a:cubicBezTo>
                      <a:pt x="257" y="463"/>
                      <a:pt x="256" y="466"/>
                      <a:pt x="255" y="468"/>
                    </a:cubicBezTo>
                    <a:cubicBezTo>
                      <a:pt x="254" y="470"/>
                      <a:pt x="253" y="473"/>
                      <a:pt x="252" y="475"/>
                    </a:cubicBezTo>
                    <a:cubicBezTo>
                      <a:pt x="251" y="478"/>
                      <a:pt x="249" y="480"/>
                      <a:pt x="248" y="482"/>
                    </a:cubicBezTo>
                    <a:cubicBezTo>
                      <a:pt x="247" y="484"/>
                      <a:pt x="246" y="486"/>
                      <a:pt x="245" y="488"/>
                    </a:cubicBezTo>
                    <a:cubicBezTo>
                      <a:pt x="243" y="489"/>
                      <a:pt x="242" y="491"/>
                      <a:pt x="241" y="492"/>
                    </a:cubicBezTo>
                    <a:cubicBezTo>
                      <a:pt x="240" y="494"/>
                      <a:pt x="239" y="495"/>
                      <a:pt x="238" y="495"/>
                    </a:cubicBezTo>
                    <a:cubicBezTo>
                      <a:pt x="237" y="495"/>
                      <a:pt x="237" y="495"/>
                      <a:pt x="236" y="495"/>
                    </a:cubicBezTo>
                    <a:cubicBezTo>
                      <a:pt x="236" y="495"/>
                      <a:pt x="236" y="495"/>
                      <a:pt x="235" y="495"/>
                    </a:cubicBezTo>
                    <a:cubicBezTo>
                      <a:pt x="235" y="495"/>
                      <a:pt x="235" y="494"/>
                      <a:pt x="235" y="494"/>
                    </a:cubicBezTo>
                    <a:cubicBezTo>
                      <a:pt x="235" y="493"/>
                      <a:pt x="235" y="493"/>
                      <a:pt x="236" y="492"/>
                    </a:cubicBezTo>
                    <a:cubicBezTo>
                      <a:pt x="236" y="492"/>
                      <a:pt x="237" y="491"/>
                      <a:pt x="238" y="489"/>
                    </a:cubicBezTo>
                    <a:cubicBezTo>
                      <a:pt x="239" y="488"/>
                      <a:pt x="241" y="486"/>
                      <a:pt x="242" y="483"/>
                    </a:cubicBezTo>
                    <a:cubicBezTo>
                      <a:pt x="244" y="481"/>
                      <a:pt x="246" y="478"/>
                      <a:pt x="247" y="476"/>
                    </a:cubicBezTo>
                    <a:cubicBezTo>
                      <a:pt x="248" y="473"/>
                      <a:pt x="249" y="471"/>
                      <a:pt x="251" y="468"/>
                    </a:cubicBezTo>
                    <a:cubicBezTo>
                      <a:pt x="252" y="465"/>
                      <a:pt x="253" y="462"/>
                      <a:pt x="254" y="460"/>
                    </a:cubicBezTo>
                    <a:cubicBezTo>
                      <a:pt x="254" y="457"/>
                      <a:pt x="255" y="454"/>
                      <a:pt x="255" y="451"/>
                    </a:cubicBezTo>
                    <a:cubicBezTo>
                      <a:pt x="256" y="448"/>
                      <a:pt x="256" y="444"/>
                      <a:pt x="256" y="441"/>
                    </a:cubicBezTo>
                    <a:cubicBezTo>
                      <a:pt x="256" y="437"/>
                      <a:pt x="256" y="434"/>
                      <a:pt x="256" y="432"/>
                    </a:cubicBezTo>
                    <a:cubicBezTo>
                      <a:pt x="256" y="428"/>
                      <a:pt x="256" y="428"/>
                      <a:pt x="256" y="428"/>
                    </a:cubicBezTo>
                    <a:close/>
                    <a:moveTo>
                      <a:pt x="371" y="49"/>
                    </a:moveTo>
                    <a:cubicBezTo>
                      <a:pt x="371" y="48"/>
                      <a:pt x="371" y="47"/>
                      <a:pt x="371" y="47"/>
                    </a:cubicBezTo>
                    <a:cubicBezTo>
                      <a:pt x="371" y="45"/>
                      <a:pt x="371" y="45"/>
                      <a:pt x="371" y="45"/>
                    </a:cubicBezTo>
                    <a:cubicBezTo>
                      <a:pt x="366" y="45"/>
                      <a:pt x="364" y="44"/>
                      <a:pt x="362" y="43"/>
                    </a:cubicBezTo>
                    <a:cubicBezTo>
                      <a:pt x="361" y="42"/>
                      <a:pt x="361" y="41"/>
                      <a:pt x="360" y="40"/>
                    </a:cubicBezTo>
                    <a:cubicBezTo>
                      <a:pt x="360" y="39"/>
                      <a:pt x="360" y="39"/>
                      <a:pt x="360" y="38"/>
                    </a:cubicBezTo>
                    <a:cubicBezTo>
                      <a:pt x="360" y="37"/>
                      <a:pt x="360" y="37"/>
                      <a:pt x="360" y="37"/>
                    </a:cubicBezTo>
                    <a:cubicBezTo>
                      <a:pt x="360" y="36"/>
                      <a:pt x="360" y="36"/>
                      <a:pt x="361" y="36"/>
                    </a:cubicBezTo>
                    <a:cubicBezTo>
                      <a:pt x="361" y="36"/>
                      <a:pt x="361" y="35"/>
                      <a:pt x="362" y="35"/>
                    </a:cubicBezTo>
                    <a:cubicBezTo>
                      <a:pt x="362" y="36"/>
                      <a:pt x="362" y="36"/>
                      <a:pt x="362" y="36"/>
                    </a:cubicBezTo>
                    <a:cubicBezTo>
                      <a:pt x="363" y="36"/>
                      <a:pt x="363" y="37"/>
                      <a:pt x="363" y="37"/>
                    </a:cubicBezTo>
                    <a:cubicBezTo>
                      <a:pt x="363" y="39"/>
                      <a:pt x="363" y="39"/>
                      <a:pt x="363" y="39"/>
                    </a:cubicBezTo>
                    <a:cubicBezTo>
                      <a:pt x="364" y="40"/>
                      <a:pt x="364" y="40"/>
                      <a:pt x="365" y="41"/>
                    </a:cubicBezTo>
                    <a:cubicBezTo>
                      <a:pt x="365" y="41"/>
                      <a:pt x="366" y="41"/>
                      <a:pt x="368" y="41"/>
                    </a:cubicBezTo>
                    <a:cubicBezTo>
                      <a:pt x="370" y="42"/>
                      <a:pt x="371" y="42"/>
                      <a:pt x="372" y="42"/>
                    </a:cubicBezTo>
                    <a:cubicBezTo>
                      <a:pt x="375" y="42"/>
                      <a:pt x="377" y="41"/>
                      <a:pt x="378" y="41"/>
                    </a:cubicBezTo>
                    <a:cubicBezTo>
                      <a:pt x="379" y="40"/>
                      <a:pt x="380" y="40"/>
                      <a:pt x="380" y="39"/>
                    </a:cubicBezTo>
                    <a:cubicBezTo>
                      <a:pt x="381" y="38"/>
                      <a:pt x="381" y="37"/>
                      <a:pt x="381" y="36"/>
                    </a:cubicBezTo>
                    <a:cubicBezTo>
                      <a:pt x="381" y="35"/>
                      <a:pt x="381" y="35"/>
                      <a:pt x="382" y="35"/>
                    </a:cubicBezTo>
                    <a:cubicBezTo>
                      <a:pt x="382" y="34"/>
                      <a:pt x="382" y="34"/>
                      <a:pt x="383" y="34"/>
                    </a:cubicBezTo>
                    <a:cubicBezTo>
                      <a:pt x="384" y="34"/>
                      <a:pt x="384" y="35"/>
                      <a:pt x="384" y="37"/>
                    </a:cubicBezTo>
                    <a:cubicBezTo>
                      <a:pt x="384" y="39"/>
                      <a:pt x="384" y="40"/>
                      <a:pt x="383" y="41"/>
                    </a:cubicBezTo>
                    <a:cubicBezTo>
                      <a:pt x="382" y="42"/>
                      <a:pt x="381" y="43"/>
                      <a:pt x="380" y="43"/>
                    </a:cubicBezTo>
                    <a:cubicBezTo>
                      <a:pt x="379" y="44"/>
                      <a:pt x="377" y="44"/>
                      <a:pt x="374" y="45"/>
                    </a:cubicBezTo>
                    <a:cubicBezTo>
                      <a:pt x="374" y="47"/>
                      <a:pt x="374" y="47"/>
                      <a:pt x="374" y="47"/>
                    </a:cubicBezTo>
                    <a:cubicBezTo>
                      <a:pt x="374" y="49"/>
                      <a:pt x="374" y="49"/>
                      <a:pt x="374" y="49"/>
                    </a:cubicBezTo>
                    <a:cubicBezTo>
                      <a:pt x="378" y="49"/>
                      <a:pt x="382" y="49"/>
                      <a:pt x="386" y="49"/>
                    </a:cubicBezTo>
                    <a:cubicBezTo>
                      <a:pt x="390" y="49"/>
                      <a:pt x="392" y="49"/>
                      <a:pt x="393" y="49"/>
                    </a:cubicBezTo>
                    <a:cubicBezTo>
                      <a:pt x="393" y="50"/>
                      <a:pt x="394" y="50"/>
                      <a:pt x="394" y="50"/>
                    </a:cubicBezTo>
                    <a:cubicBezTo>
                      <a:pt x="394" y="51"/>
                      <a:pt x="393" y="51"/>
                      <a:pt x="393" y="51"/>
                    </a:cubicBezTo>
                    <a:cubicBezTo>
                      <a:pt x="393" y="52"/>
                      <a:pt x="392" y="52"/>
                      <a:pt x="391" y="52"/>
                    </a:cubicBezTo>
                    <a:cubicBezTo>
                      <a:pt x="390" y="52"/>
                      <a:pt x="388" y="52"/>
                      <a:pt x="384" y="52"/>
                    </a:cubicBezTo>
                    <a:cubicBezTo>
                      <a:pt x="379" y="52"/>
                      <a:pt x="376" y="52"/>
                      <a:pt x="374" y="52"/>
                    </a:cubicBezTo>
                    <a:cubicBezTo>
                      <a:pt x="374" y="53"/>
                      <a:pt x="374" y="54"/>
                      <a:pt x="374" y="54"/>
                    </a:cubicBezTo>
                    <a:cubicBezTo>
                      <a:pt x="374" y="56"/>
                      <a:pt x="374" y="56"/>
                      <a:pt x="374" y="56"/>
                    </a:cubicBezTo>
                    <a:cubicBezTo>
                      <a:pt x="376" y="56"/>
                      <a:pt x="378" y="56"/>
                      <a:pt x="380" y="56"/>
                    </a:cubicBezTo>
                    <a:cubicBezTo>
                      <a:pt x="382" y="56"/>
                      <a:pt x="384" y="57"/>
                      <a:pt x="384" y="57"/>
                    </a:cubicBezTo>
                    <a:cubicBezTo>
                      <a:pt x="385" y="58"/>
                      <a:pt x="386" y="59"/>
                      <a:pt x="387" y="60"/>
                    </a:cubicBezTo>
                    <a:cubicBezTo>
                      <a:pt x="387" y="60"/>
                      <a:pt x="387" y="61"/>
                      <a:pt x="387" y="62"/>
                    </a:cubicBezTo>
                    <a:cubicBezTo>
                      <a:pt x="387" y="63"/>
                      <a:pt x="387" y="64"/>
                      <a:pt x="387" y="65"/>
                    </a:cubicBezTo>
                    <a:cubicBezTo>
                      <a:pt x="387" y="66"/>
                      <a:pt x="387" y="67"/>
                      <a:pt x="386" y="68"/>
                    </a:cubicBezTo>
                    <a:cubicBezTo>
                      <a:pt x="386" y="70"/>
                      <a:pt x="386" y="70"/>
                      <a:pt x="386" y="70"/>
                    </a:cubicBezTo>
                    <a:cubicBezTo>
                      <a:pt x="386" y="70"/>
                      <a:pt x="386" y="71"/>
                      <a:pt x="386" y="72"/>
                    </a:cubicBezTo>
                    <a:cubicBezTo>
                      <a:pt x="387" y="73"/>
                      <a:pt x="387" y="74"/>
                      <a:pt x="388" y="76"/>
                    </a:cubicBezTo>
                    <a:cubicBezTo>
                      <a:pt x="388" y="78"/>
                      <a:pt x="388" y="79"/>
                      <a:pt x="389" y="81"/>
                    </a:cubicBezTo>
                    <a:cubicBezTo>
                      <a:pt x="389" y="83"/>
                      <a:pt x="389" y="84"/>
                      <a:pt x="389" y="87"/>
                    </a:cubicBezTo>
                    <a:cubicBezTo>
                      <a:pt x="390" y="94"/>
                      <a:pt x="390" y="94"/>
                      <a:pt x="390" y="94"/>
                    </a:cubicBezTo>
                    <a:cubicBezTo>
                      <a:pt x="390" y="95"/>
                      <a:pt x="390" y="96"/>
                      <a:pt x="390" y="97"/>
                    </a:cubicBezTo>
                    <a:cubicBezTo>
                      <a:pt x="390" y="101"/>
                      <a:pt x="390" y="101"/>
                      <a:pt x="390" y="101"/>
                    </a:cubicBezTo>
                    <a:cubicBezTo>
                      <a:pt x="390" y="101"/>
                      <a:pt x="390" y="102"/>
                      <a:pt x="389" y="102"/>
                    </a:cubicBezTo>
                    <a:cubicBezTo>
                      <a:pt x="389" y="103"/>
                      <a:pt x="389" y="103"/>
                      <a:pt x="388" y="103"/>
                    </a:cubicBezTo>
                    <a:cubicBezTo>
                      <a:pt x="388" y="103"/>
                      <a:pt x="387" y="103"/>
                      <a:pt x="387" y="102"/>
                    </a:cubicBezTo>
                    <a:cubicBezTo>
                      <a:pt x="387" y="102"/>
                      <a:pt x="387" y="101"/>
                      <a:pt x="387" y="100"/>
                    </a:cubicBezTo>
                    <a:cubicBezTo>
                      <a:pt x="387" y="99"/>
                      <a:pt x="387" y="97"/>
                      <a:pt x="386" y="94"/>
                    </a:cubicBezTo>
                    <a:cubicBezTo>
                      <a:pt x="386" y="89"/>
                      <a:pt x="386" y="89"/>
                      <a:pt x="386" y="89"/>
                    </a:cubicBezTo>
                    <a:cubicBezTo>
                      <a:pt x="386" y="88"/>
                      <a:pt x="386" y="87"/>
                      <a:pt x="386" y="84"/>
                    </a:cubicBezTo>
                    <a:cubicBezTo>
                      <a:pt x="385" y="81"/>
                      <a:pt x="385" y="79"/>
                      <a:pt x="385" y="77"/>
                    </a:cubicBezTo>
                    <a:cubicBezTo>
                      <a:pt x="384" y="76"/>
                      <a:pt x="384" y="74"/>
                      <a:pt x="383" y="72"/>
                    </a:cubicBezTo>
                    <a:cubicBezTo>
                      <a:pt x="382" y="72"/>
                      <a:pt x="381" y="73"/>
                      <a:pt x="380" y="73"/>
                    </a:cubicBezTo>
                    <a:cubicBezTo>
                      <a:pt x="379" y="73"/>
                      <a:pt x="377" y="73"/>
                      <a:pt x="374" y="73"/>
                    </a:cubicBezTo>
                    <a:cubicBezTo>
                      <a:pt x="374" y="74"/>
                      <a:pt x="374" y="75"/>
                      <a:pt x="374" y="76"/>
                    </a:cubicBezTo>
                    <a:cubicBezTo>
                      <a:pt x="374" y="77"/>
                      <a:pt x="374" y="78"/>
                      <a:pt x="374" y="79"/>
                    </a:cubicBezTo>
                    <a:cubicBezTo>
                      <a:pt x="374" y="80"/>
                      <a:pt x="374" y="80"/>
                      <a:pt x="374" y="80"/>
                    </a:cubicBezTo>
                    <a:cubicBezTo>
                      <a:pt x="375" y="80"/>
                      <a:pt x="377" y="80"/>
                      <a:pt x="379" y="80"/>
                    </a:cubicBezTo>
                    <a:cubicBezTo>
                      <a:pt x="379" y="79"/>
                      <a:pt x="379" y="79"/>
                      <a:pt x="379" y="78"/>
                    </a:cubicBezTo>
                    <a:cubicBezTo>
                      <a:pt x="379" y="78"/>
                      <a:pt x="379" y="77"/>
                      <a:pt x="379" y="76"/>
                    </a:cubicBezTo>
                    <a:cubicBezTo>
                      <a:pt x="379" y="76"/>
                      <a:pt x="379" y="75"/>
                      <a:pt x="379" y="75"/>
                    </a:cubicBezTo>
                    <a:cubicBezTo>
                      <a:pt x="379" y="75"/>
                      <a:pt x="380" y="74"/>
                      <a:pt x="380" y="74"/>
                    </a:cubicBezTo>
                    <a:cubicBezTo>
                      <a:pt x="381" y="75"/>
                      <a:pt x="382" y="75"/>
                      <a:pt x="382" y="77"/>
                    </a:cubicBezTo>
                    <a:cubicBezTo>
                      <a:pt x="382" y="79"/>
                      <a:pt x="382" y="80"/>
                      <a:pt x="382" y="81"/>
                    </a:cubicBezTo>
                    <a:cubicBezTo>
                      <a:pt x="382" y="81"/>
                      <a:pt x="382" y="82"/>
                      <a:pt x="382" y="83"/>
                    </a:cubicBezTo>
                    <a:cubicBezTo>
                      <a:pt x="382" y="85"/>
                      <a:pt x="382" y="87"/>
                      <a:pt x="381" y="89"/>
                    </a:cubicBezTo>
                    <a:cubicBezTo>
                      <a:pt x="380" y="91"/>
                      <a:pt x="379" y="92"/>
                      <a:pt x="377" y="93"/>
                    </a:cubicBezTo>
                    <a:cubicBezTo>
                      <a:pt x="375" y="93"/>
                      <a:pt x="373" y="94"/>
                      <a:pt x="371" y="94"/>
                    </a:cubicBezTo>
                    <a:cubicBezTo>
                      <a:pt x="368" y="94"/>
                      <a:pt x="366" y="93"/>
                      <a:pt x="365" y="92"/>
                    </a:cubicBezTo>
                    <a:cubicBezTo>
                      <a:pt x="364" y="91"/>
                      <a:pt x="363" y="90"/>
                      <a:pt x="363" y="89"/>
                    </a:cubicBezTo>
                    <a:cubicBezTo>
                      <a:pt x="363" y="89"/>
                      <a:pt x="362" y="87"/>
                      <a:pt x="362" y="86"/>
                    </a:cubicBezTo>
                    <a:cubicBezTo>
                      <a:pt x="362" y="85"/>
                      <a:pt x="362" y="84"/>
                      <a:pt x="362" y="83"/>
                    </a:cubicBezTo>
                    <a:cubicBezTo>
                      <a:pt x="362" y="81"/>
                      <a:pt x="362" y="80"/>
                      <a:pt x="362" y="79"/>
                    </a:cubicBezTo>
                    <a:cubicBezTo>
                      <a:pt x="362" y="78"/>
                      <a:pt x="363" y="77"/>
                      <a:pt x="363" y="76"/>
                    </a:cubicBezTo>
                    <a:cubicBezTo>
                      <a:pt x="363" y="76"/>
                      <a:pt x="364" y="75"/>
                      <a:pt x="364" y="76"/>
                    </a:cubicBezTo>
                    <a:cubicBezTo>
                      <a:pt x="365" y="76"/>
                      <a:pt x="365" y="76"/>
                      <a:pt x="365" y="76"/>
                    </a:cubicBezTo>
                    <a:cubicBezTo>
                      <a:pt x="365" y="76"/>
                      <a:pt x="365" y="77"/>
                      <a:pt x="365" y="77"/>
                    </a:cubicBezTo>
                    <a:cubicBezTo>
                      <a:pt x="365" y="77"/>
                      <a:pt x="365" y="77"/>
                      <a:pt x="365" y="78"/>
                    </a:cubicBezTo>
                    <a:cubicBezTo>
                      <a:pt x="365" y="78"/>
                      <a:pt x="365" y="79"/>
                      <a:pt x="365" y="79"/>
                    </a:cubicBezTo>
                    <a:cubicBezTo>
                      <a:pt x="365" y="80"/>
                      <a:pt x="365" y="80"/>
                      <a:pt x="365" y="80"/>
                    </a:cubicBezTo>
                    <a:cubicBezTo>
                      <a:pt x="367" y="80"/>
                      <a:pt x="369" y="80"/>
                      <a:pt x="371" y="80"/>
                    </a:cubicBezTo>
                    <a:cubicBezTo>
                      <a:pt x="371" y="74"/>
                      <a:pt x="371" y="74"/>
                      <a:pt x="371" y="74"/>
                    </a:cubicBezTo>
                    <a:cubicBezTo>
                      <a:pt x="366" y="73"/>
                      <a:pt x="363" y="73"/>
                      <a:pt x="363" y="73"/>
                    </a:cubicBezTo>
                    <a:cubicBezTo>
                      <a:pt x="360" y="72"/>
                      <a:pt x="360" y="72"/>
                      <a:pt x="360" y="72"/>
                    </a:cubicBezTo>
                    <a:cubicBezTo>
                      <a:pt x="360" y="73"/>
                      <a:pt x="360" y="74"/>
                      <a:pt x="359" y="75"/>
                    </a:cubicBezTo>
                    <a:cubicBezTo>
                      <a:pt x="359" y="76"/>
                      <a:pt x="359" y="77"/>
                      <a:pt x="359" y="78"/>
                    </a:cubicBezTo>
                    <a:cubicBezTo>
                      <a:pt x="358" y="79"/>
                      <a:pt x="358" y="81"/>
                      <a:pt x="358" y="83"/>
                    </a:cubicBezTo>
                    <a:cubicBezTo>
                      <a:pt x="358" y="85"/>
                      <a:pt x="358" y="87"/>
                      <a:pt x="358" y="89"/>
                    </a:cubicBezTo>
                    <a:cubicBezTo>
                      <a:pt x="358" y="90"/>
                      <a:pt x="358" y="92"/>
                      <a:pt x="357" y="93"/>
                    </a:cubicBezTo>
                    <a:cubicBezTo>
                      <a:pt x="357" y="95"/>
                      <a:pt x="357" y="96"/>
                      <a:pt x="357" y="96"/>
                    </a:cubicBezTo>
                    <a:cubicBezTo>
                      <a:pt x="358" y="100"/>
                      <a:pt x="358" y="100"/>
                      <a:pt x="358" y="100"/>
                    </a:cubicBezTo>
                    <a:cubicBezTo>
                      <a:pt x="358" y="101"/>
                      <a:pt x="358" y="102"/>
                      <a:pt x="357" y="102"/>
                    </a:cubicBezTo>
                    <a:cubicBezTo>
                      <a:pt x="357" y="103"/>
                      <a:pt x="356" y="103"/>
                      <a:pt x="356" y="103"/>
                    </a:cubicBezTo>
                    <a:cubicBezTo>
                      <a:pt x="355" y="103"/>
                      <a:pt x="355" y="103"/>
                      <a:pt x="355" y="102"/>
                    </a:cubicBezTo>
                    <a:cubicBezTo>
                      <a:pt x="354" y="102"/>
                      <a:pt x="354" y="100"/>
                      <a:pt x="354" y="98"/>
                    </a:cubicBezTo>
                    <a:cubicBezTo>
                      <a:pt x="354" y="96"/>
                      <a:pt x="354" y="95"/>
                      <a:pt x="354" y="95"/>
                    </a:cubicBezTo>
                    <a:cubicBezTo>
                      <a:pt x="354" y="94"/>
                      <a:pt x="354" y="93"/>
                      <a:pt x="354" y="91"/>
                    </a:cubicBezTo>
                    <a:cubicBezTo>
                      <a:pt x="354" y="89"/>
                      <a:pt x="354" y="87"/>
                      <a:pt x="354" y="85"/>
                    </a:cubicBezTo>
                    <a:cubicBezTo>
                      <a:pt x="354" y="83"/>
                      <a:pt x="355" y="81"/>
                      <a:pt x="355" y="79"/>
                    </a:cubicBezTo>
                    <a:cubicBezTo>
                      <a:pt x="355" y="77"/>
                      <a:pt x="356" y="75"/>
                      <a:pt x="356" y="74"/>
                    </a:cubicBezTo>
                    <a:cubicBezTo>
                      <a:pt x="356" y="73"/>
                      <a:pt x="357" y="71"/>
                      <a:pt x="358" y="69"/>
                    </a:cubicBezTo>
                    <a:cubicBezTo>
                      <a:pt x="358" y="68"/>
                      <a:pt x="358" y="67"/>
                      <a:pt x="358" y="67"/>
                    </a:cubicBezTo>
                    <a:cubicBezTo>
                      <a:pt x="358" y="66"/>
                      <a:pt x="357" y="65"/>
                      <a:pt x="357" y="63"/>
                    </a:cubicBezTo>
                    <a:cubicBezTo>
                      <a:pt x="357" y="62"/>
                      <a:pt x="358" y="60"/>
                      <a:pt x="359" y="59"/>
                    </a:cubicBezTo>
                    <a:cubicBezTo>
                      <a:pt x="360" y="58"/>
                      <a:pt x="361" y="57"/>
                      <a:pt x="363" y="57"/>
                    </a:cubicBezTo>
                    <a:cubicBezTo>
                      <a:pt x="365" y="56"/>
                      <a:pt x="367" y="56"/>
                      <a:pt x="371" y="56"/>
                    </a:cubicBezTo>
                    <a:cubicBezTo>
                      <a:pt x="371" y="55"/>
                      <a:pt x="371" y="53"/>
                      <a:pt x="371" y="52"/>
                    </a:cubicBezTo>
                    <a:cubicBezTo>
                      <a:pt x="363" y="52"/>
                      <a:pt x="359" y="53"/>
                      <a:pt x="357" y="53"/>
                    </a:cubicBezTo>
                    <a:cubicBezTo>
                      <a:pt x="356" y="53"/>
                      <a:pt x="355" y="53"/>
                      <a:pt x="354" y="53"/>
                    </a:cubicBezTo>
                    <a:cubicBezTo>
                      <a:pt x="352" y="53"/>
                      <a:pt x="351" y="52"/>
                      <a:pt x="351" y="52"/>
                    </a:cubicBezTo>
                    <a:cubicBezTo>
                      <a:pt x="351" y="51"/>
                      <a:pt x="352" y="50"/>
                      <a:pt x="352" y="50"/>
                    </a:cubicBezTo>
                    <a:cubicBezTo>
                      <a:pt x="352" y="50"/>
                      <a:pt x="353" y="50"/>
                      <a:pt x="353" y="50"/>
                    </a:cubicBezTo>
                    <a:cubicBezTo>
                      <a:pt x="354" y="49"/>
                      <a:pt x="354" y="49"/>
                      <a:pt x="355" y="49"/>
                    </a:cubicBezTo>
                    <a:cubicBezTo>
                      <a:pt x="360" y="49"/>
                      <a:pt x="360" y="49"/>
                      <a:pt x="360" y="49"/>
                    </a:cubicBezTo>
                    <a:cubicBezTo>
                      <a:pt x="365" y="49"/>
                      <a:pt x="365" y="49"/>
                      <a:pt x="365" y="49"/>
                    </a:cubicBezTo>
                    <a:cubicBezTo>
                      <a:pt x="371" y="49"/>
                      <a:pt x="371" y="49"/>
                      <a:pt x="371" y="49"/>
                    </a:cubicBezTo>
                    <a:close/>
                    <a:moveTo>
                      <a:pt x="361" y="65"/>
                    </a:moveTo>
                    <a:cubicBezTo>
                      <a:pt x="361" y="64"/>
                      <a:pt x="361" y="64"/>
                      <a:pt x="361" y="64"/>
                    </a:cubicBezTo>
                    <a:cubicBezTo>
                      <a:pt x="361" y="64"/>
                      <a:pt x="361" y="64"/>
                      <a:pt x="361" y="63"/>
                    </a:cubicBezTo>
                    <a:cubicBezTo>
                      <a:pt x="361" y="63"/>
                      <a:pt x="361" y="62"/>
                      <a:pt x="361" y="62"/>
                    </a:cubicBezTo>
                    <a:cubicBezTo>
                      <a:pt x="361" y="62"/>
                      <a:pt x="361" y="61"/>
                      <a:pt x="362" y="60"/>
                    </a:cubicBezTo>
                    <a:cubicBezTo>
                      <a:pt x="363" y="60"/>
                      <a:pt x="365" y="59"/>
                      <a:pt x="371" y="59"/>
                    </a:cubicBezTo>
                    <a:cubicBezTo>
                      <a:pt x="371" y="61"/>
                      <a:pt x="371" y="61"/>
                      <a:pt x="371" y="61"/>
                    </a:cubicBezTo>
                    <a:cubicBezTo>
                      <a:pt x="371" y="62"/>
                      <a:pt x="371" y="62"/>
                      <a:pt x="371" y="62"/>
                    </a:cubicBezTo>
                    <a:cubicBezTo>
                      <a:pt x="369" y="63"/>
                      <a:pt x="367" y="63"/>
                      <a:pt x="365" y="63"/>
                    </a:cubicBezTo>
                    <a:cubicBezTo>
                      <a:pt x="364" y="64"/>
                      <a:pt x="363" y="64"/>
                      <a:pt x="361" y="65"/>
                    </a:cubicBezTo>
                    <a:close/>
                    <a:moveTo>
                      <a:pt x="371" y="65"/>
                    </a:moveTo>
                    <a:cubicBezTo>
                      <a:pt x="371" y="70"/>
                      <a:pt x="371" y="70"/>
                      <a:pt x="371" y="70"/>
                    </a:cubicBezTo>
                    <a:cubicBezTo>
                      <a:pt x="368" y="70"/>
                      <a:pt x="367" y="70"/>
                      <a:pt x="365" y="70"/>
                    </a:cubicBezTo>
                    <a:cubicBezTo>
                      <a:pt x="364" y="70"/>
                      <a:pt x="363" y="70"/>
                      <a:pt x="363" y="69"/>
                    </a:cubicBezTo>
                    <a:cubicBezTo>
                      <a:pt x="363" y="69"/>
                      <a:pt x="363" y="69"/>
                      <a:pt x="362" y="68"/>
                    </a:cubicBezTo>
                    <a:cubicBezTo>
                      <a:pt x="364" y="67"/>
                      <a:pt x="364" y="67"/>
                      <a:pt x="364" y="67"/>
                    </a:cubicBezTo>
                    <a:cubicBezTo>
                      <a:pt x="365" y="66"/>
                      <a:pt x="367" y="65"/>
                      <a:pt x="371" y="65"/>
                    </a:cubicBezTo>
                    <a:close/>
                    <a:moveTo>
                      <a:pt x="379" y="83"/>
                    </a:moveTo>
                    <a:cubicBezTo>
                      <a:pt x="379" y="85"/>
                      <a:pt x="379" y="85"/>
                      <a:pt x="379" y="85"/>
                    </a:cubicBezTo>
                    <a:cubicBezTo>
                      <a:pt x="379" y="87"/>
                      <a:pt x="378" y="88"/>
                      <a:pt x="377" y="89"/>
                    </a:cubicBezTo>
                    <a:cubicBezTo>
                      <a:pt x="376" y="90"/>
                      <a:pt x="375" y="90"/>
                      <a:pt x="372" y="90"/>
                    </a:cubicBezTo>
                    <a:cubicBezTo>
                      <a:pt x="369" y="90"/>
                      <a:pt x="367" y="90"/>
                      <a:pt x="366" y="89"/>
                    </a:cubicBezTo>
                    <a:cubicBezTo>
                      <a:pt x="366" y="87"/>
                      <a:pt x="365" y="86"/>
                      <a:pt x="365" y="86"/>
                    </a:cubicBezTo>
                    <a:cubicBezTo>
                      <a:pt x="365" y="85"/>
                      <a:pt x="365" y="84"/>
                      <a:pt x="365" y="83"/>
                    </a:cubicBezTo>
                    <a:cubicBezTo>
                      <a:pt x="369" y="83"/>
                      <a:pt x="372" y="83"/>
                      <a:pt x="374" y="83"/>
                    </a:cubicBezTo>
                    <a:cubicBezTo>
                      <a:pt x="375" y="83"/>
                      <a:pt x="377" y="83"/>
                      <a:pt x="379" y="83"/>
                    </a:cubicBezTo>
                    <a:close/>
                    <a:moveTo>
                      <a:pt x="374" y="70"/>
                    </a:moveTo>
                    <a:cubicBezTo>
                      <a:pt x="374" y="65"/>
                      <a:pt x="374" y="65"/>
                      <a:pt x="374" y="65"/>
                    </a:cubicBezTo>
                    <a:cubicBezTo>
                      <a:pt x="376" y="66"/>
                      <a:pt x="378" y="66"/>
                      <a:pt x="379" y="67"/>
                    </a:cubicBezTo>
                    <a:cubicBezTo>
                      <a:pt x="380" y="67"/>
                      <a:pt x="381" y="68"/>
                      <a:pt x="382" y="69"/>
                    </a:cubicBezTo>
                    <a:cubicBezTo>
                      <a:pt x="380" y="69"/>
                      <a:pt x="379" y="70"/>
                      <a:pt x="378" y="70"/>
                    </a:cubicBezTo>
                    <a:cubicBezTo>
                      <a:pt x="377" y="70"/>
                      <a:pt x="376" y="70"/>
                      <a:pt x="374" y="70"/>
                    </a:cubicBezTo>
                    <a:close/>
                    <a:moveTo>
                      <a:pt x="374" y="59"/>
                    </a:moveTo>
                    <a:cubicBezTo>
                      <a:pt x="379" y="59"/>
                      <a:pt x="382" y="59"/>
                      <a:pt x="383" y="60"/>
                    </a:cubicBezTo>
                    <a:cubicBezTo>
                      <a:pt x="384" y="61"/>
                      <a:pt x="384" y="61"/>
                      <a:pt x="384" y="62"/>
                    </a:cubicBezTo>
                    <a:cubicBezTo>
                      <a:pt x="384" y="63"/>
                      <a:pt x="384" y="64"/>
                      <a:pt x="384" y="64"/>
                    </a:cubicBezTo>
                    <a:cubicBezTo>
                      <a:pt x="384" y="65"/>
                      <a:pt x="384" y="65"/>
                      <a:pt x="383" y="66"/>
                    </a:cubicBezTo>
                    <a:cubicBezTo>
                      <a:pt x="382" y="65"/>
                      <a:pt x="382" y="65"/>
                      <a:pt x="382" y="65"/>
                    </a:cubicBezTo>
                    <a:cubicBezTo>
                      <a:pt x="382" y="64"/>
                      <a:pt x="381" y="64"/>
                      <a:pt x="379" y="63"/>
                    </a:cubicBezTo>
                    <a:cubicBezTo>
                      <a:pt x="378" y="63"/>
                      <a:pt x="376" y="63"/>
                      <a:pt x="374" y="62"/>
                    </a:cubicBezTo>
                    <a:cubicBezTo>
                      <a:pt x="374" y="60"/>
                      <a:pt x="374" y="60"/>
                      <a:pt x="374" y="60"/>
                    </a:cubicBezTo>
                    <a:cubicBezTo>
                      <a:pt x="374" y="60"/>
                      <a:pt x="374" y="60"/>
                      <a:pt x="374" y="59"/>
                    </a:cubicBezTo>
                    <a:close/>
                    <a:moveTo>
                      <a:pt x="300" y="95"/>
                    </a:moveTo>
                    <a:cubicBezTo>
                      <a:pt x="304" y="90"/>
                      <a:pt x="306" y="87"/>
                      <a:pt x="307" y="86"/>
                    </a:cubicBezTo>
                    <a:cubicBezTo>
                      <a:pt x="308" y="84"/>
                      <a:pt x="308" y="83"/>
                      <a:pt x="309" y="82"/>
                    </a:cubicBezTo>
                    <a:cubicBezTo>
                      <a:pt x="309" y="81"/>
                      <a:pt x="309" y="79"/>
                      <a:pt x="310" y="79"/>
                    </a:cubicBezTo>
                    <a:cubicBezTo>
                      <a:pt x="310" y="78"/>
                      <a:pt x="310" y="76"/>
                      <a:pt x="310" y="75"/>
                    </a:cubicBezTo>
                    <a:cubicBezTo>
                      <a:pt x="310" y="65"/>
                      <a:pt x="310" y="65"/>
                      <a:pt x="310" y="65"/>
                    </a:cubicBezTo>
                    <a:cubicBezTo>
                      <a:pt x="310" y="51"/>
                      <a:pt x="310" y="51"/>
                      <a:pt x="310" y="51"/>
                    </a:cubicBezTo>
                    <a:cubicBezTo>
                      <a:pt x="310" y="46"/>
                      <a:pt x="310" y="43"/>
                      <a:pt x="310" y="42"/>
                    </a:cubicBezTo>
                    <a:cubicBezTo>
                      <a:pt x="310" y="41"/>
                      <a:pt x="310" y="41"/>
                      <a:pt x="310" y="40"/>
                    </a:cubicBezTo>
                    <a:cubicBezTo>
                      <a:pt x="310" y="39"/>
                      <a:pt x="310" y="38"/>
                      <a:pt x="310" y="38"/>
                    </a:cubicBezTo>
                    <a:cubicBezTo>
                      <a:pt x="311" y="38"/>
                      <a:pt x="311" y="38"/>
                      <a:pt x="312" y="38"/>
                    </a:cubicBezTo>
                    <a:cubicBezTo>
                      <a:pt x="312" y="38"/>
                      <a:pt x="313" y="38"/>
                      <a:pt x="313" y="39"/>
                    </a:cubicBezTo>
                    <a:cubicBezTo>
                      <a:pt x="313" y="39"/>
                      <a:pt x="313" y="40"/>
                      <a:pt x="313" y="41"/>
                    </a:cubicBezTo>
                    <a:cubicBezTo>
                      <a:pt x="313" y="42"/>
                      <a:pt x="313" y="44"/>
                      <a:pt x="313" y="47"/>
                    </a:cubicBezTo>
                    <a:cubicBezTo>
                      <a:pt x="313" y="60"/>
                      <a:pt x="313" y="60"/>
                      <a:pt x="313" y="60"/>
                    </a:cubicBezTo>
                    <a:cubicBezTo>
                      <a:pt x="313" y="68"/>
                      <a:pt x="313" y="68"/>
                      <a:pt x="313" y="68"/>
                    </a:cubicBezTo>
                    <a:cubicBezTo>
                      <a:pt x="313" y="72"/>
                      <a:pt x="313" y="75"/>
                      <a:pt x="313" y="76"/>
                    </a:cubicBezTo>
                    <a:cubicBezTo>
                      <a:pt x="313" y="77"/>
                      <a:pt x="314" y="78"/>
                      <a:pt x="314" y="79"/>
                    </a:cubicBezTo>
                    <a:cubicBezTo>
                      <a:pt x="314" y="80"/>
                      <a:pt x="315" y="82"/>
                      <a:pt x="315" y="83"/>
                    </a:cubicBezTo>
                    <a:cubicBezTo>
                      <a:pt x="316" y="85"/>
                      <a:pt x="317" y="86"/>
                      <a:pt x="318" y="88"/>
                    </a:cubicBezTo>
                    <a:cubicBezTo>
                      <a:pt x="319" y="89"/>
                      <a:pt x="320" y="92"/>
                      <a:pt x="323" y="95"/>
                    </a:cubicBezTo>
                    <a:cubicBezTo>
                      <a:pt x="324" y="95"/>
                      <a:pt x="324" y="94"/>
                      <a:pt x="324" y="93"/>
                    </a:cubicBezTo>
                    <a:cubicBezTo>
                      <a:pt x="325" y="93"/>
                      <a:pt x="325" y="91"/>
                      <a:pt x="326" y="89"/>
                    </a:cubicBezTo>
                    <a:cubicBezTo>
                      <a:pt x="326" y="87"/>
                      <a:pt x="326" y="84"/>
                      <a:pt x="326" y="80"/>
                    </a:cubicBezTo>
                    <a:cubicBezTo>
                      <a:pt x="326" y="60"/>
                      <a:pt x="326" y="60"/>
                      <a:pt x="326" y="60"/>
                    </a:cubicBezTo>
                    <a:cubicBezTo>
                      <a:pt x="326" y="58"/>
                      <a:pt x="326" y="56"/>
                      <a:pt x="326" y="55"/>
                    </a:cubicBezTo>
                    <a:cubicBezTo>
                      <a:pt x="326" y="48"/>
                      <a:pt x="326" y="48"/>
                      <a:pt x="326" y="48"/>
                    </a:cubicBezTo>
                    <a:cubicBezTo>
                      <a:pt x="326" y="47"/>
                      <a:pt x="326" y="46"/>
                      <a:pt x="326" y="45"/>
                    </a:cubicBezTo>
                    <a:cubicBezTo>
                      <a:pt x="325" y="44"/>
                      <a:pt x="326" y="43"/>
                      <a:pt x="326" y="43"/>
                    </a:cubicBezTo>
                    <a:cubicBezTo>
                      <a:pt x="326" y="42"/>
                      <a:pt x="327" y="42"/>
                      <a:pt x="327" y="42"/>
                    </a:cubicBezTo>
                    <a:cubicBezTo>
                      <a:pt x="328" y="42"/>
                      <a:pt x="328" y="42"/>
                      <a:pt x="328" y="43"/>
                    </a:cubicBezTo>
                    <a:cubicBezTo>
                      <a:pt x="328" y="43"/>
                      <a:pt x="329" y="44"/>
                      <a:pt x="329" y="44"/>
                    </a:cubicBezTo>
                    <a:cubicBezTo>
                      <a:pt x="329" y="46"/>
                      <a:pt x="329" y="46"/>
                      <a:pt x="329" y="46"/>
                    </a:cubicBezTo>
                    <a:cubicBezTo>
                      <a:pt x="329" y="51"/>
                      <a:pt x="329" y="51"/>
                      <a:pt x="329" y="51"/>
                    </a:cubicBezTo>
                    <a:cubicBezTo>
                      <a:pt x="329" y="56"/>
                      <a:pt x="329" y="56"/>
                      <a:pt x="329" y="56"/>
                    </a:cubicBezTo>
                    <a:cubicBezTo>
                      <a:pt x="329" y="58"/>
                      <a:pt x="329" y="62"/>
                      <a:pt x="329" y="68"/>
                    </a:cubicBezTo>
                    <a:cubicBezTo>
                      <a:pt x="329" y="74"/>
                      <a:pt x="329" y="78"/>
                      <a:pt x="329" y="80"/>
                    </a:cubicBezTo>
                    <a:cubicBezTo>
                      <a:pt x="329" y="82"/>
                      <a:pt x="329" y="85"/>
                      <a:pt x="329" y="89"/>
                    </a:cubicBezTo>
                    <a:cubicBezTo>
                      <a:pt x="329" y="93"/>
                      <a:pt x="327" y="96"/>
                      <a:pt x="325" y="98"/>
                    </a:cubicBezTo>
                    <a:cubicBezTo>
                      <a:pt x="322" y="100"/>
                      <a:pt x="317" y="101"/>
                      <a:pt x="310" y="101"/>
                    </a:cubicBezTo>
                    <a:cubicBezTo>
                      <a:pt x="306" y="101"/>
                      <a:pt x="304" y="101"/>
                      <a:pt x="302" y="100"/>
                    </a:cubicBezTo>
                    <a:cubicBezTo>
                      <a:pt x="300" y="100"/>
                      <a:pt x="299" y="99"/>
                      <a:pt x="298" y="98"/>
                    </a:cubicBezTo>
                    <a:cubicBezTo>
                      <a:pt x="297" y="97"/>
                      <a:pt x="296" y="96"/>
                      <a:pt x="295" y="94"/>
                    </a:cubicBezTo>
                    <a:cubicBezTo>
                      <a:pt x="294" y="93"/>
                      <a:pt x="294" y="91"/>
                      <a:pt x="294" y="88"/>
                    </a:cubicBezTo>
                    <a:cubicBezTo>
                      <a:pt x="293" y="86"/>
                      <a:pt x="293" y="83"/>
                      <a:pt x="293" y="80"/>
                    </a:cubicBezTo>
                    <a:cubicBezTo>
                      <a:pt x="293" y="77"/>
                      <a:pt x="293" y="74"/>
                      <a:pt x="293" y="70"/>
                    </a:cubicBezTo>
                    <a:cubicBezTo>
                      <a:pt x="293" y="66"/>
                      <a:pt x="293" y="63"/>
                      <a:pt x="293" y="60"/>
                    </a:cubicBezTo>
                    <a:cubicBezTo>
                      <a:pt x="293" y="57"/>
                      <a:pt x="293" y="55"/>
                      <a:pt x="293" y="53"/>
                    </a:cubicBezTo>
                    <a:cubicBezTo>
                      <a:pt x="293" y="52"/>
                      <a:pt x="293" y="51"/>
                      <a:pt x="293" y="49"/>
                    </a:cubicBezTo>
                    <a:cubicBezTo>
                      <a:pt x="293" y="48"/>
                      <a:pt x="293" y="47"/>
                      <a:pt x="293" y="46"/>
                    </a:cubicBezTo>
                    <a:cubicBezTo>
                      <a:pt x="293" y="45"/>
                      <a:pt x="294" y="44"/>
                      <a:pt x="294" y="44"/>
                    </a:cubicBezTo>
                    <a:cubicBezTo>
                      <a:pt x="294" y="44"/>
                      <a:pt x="295" y="43"/>
                      <a:pt x="295" y="43"/>
                    </a:cubicBezTo>
                    <a:cubicBezTo>
                      <a:pt x="296" y="43"/>
                      <a:pt x="296" y="44"/>
                      <a:pt x="296" y="44"/>
                    </a:cubicBezTo>
                    <a:cubicBezTo>
                      <a:pt x="296" y="45"/>
                      <a:pt x="297" y="46"/>
                      <a:pt x="296" y="47"/>
                    </a:cubicBezTo>
                    <a:cubicBezTo>
                      <a:pt x="296" y="48"/>
                      <a:pt x="296" y="48"/>
                      <a:pt x="296" y="48"/>
                    </a:cubicBezTo>
                    <a:cubicBezTo>
                      <a:pt x="296" y="50"/>
                      <a:pt x="296" y="55"/>
                      <a:pt x="296" y="61"/>
                    </a:cubicBezTo>
                    <a:cubicBezTo>
                      <a:pt x="296" y="69"/>
                      <a:pt x="296" y="69"/>
                      <a:pt x="296" y="69"/>
                    </a:cubicBezTo>
                    <a:cubicBezTo>
                      <a:pt x="296" y="73"/>
                      <a:pt x="296" y="77"/>
                      <a:pt x="296" y="80"/>
                    </a:cubicBezTo>
                    <a:cubicBezTo>
                      <a:pt x="297" y="83"/>
                      <a:pt x="297" y="86"/>
                      <a:pt x="297" y="88"/>
                    </a:cubicBezTo>
                    <a:cubicBezTo>
                      <a:pt x="297" y="90"/>
                      <a:pt x="298" y="92"/>
                      <a:pt x="298" y="93"/>
                    </a:cubicBezTo>
                    <a:cubicBezTo>
                      <a:pt x="300" y="95"/>
                      <a:pt x="300" y="95"/>
                      <a:pt x="300" y="95"/>
                    </a:cubicBezTo>
                    <a:close/>
                    <a:moveTo>
                      <a:pt x="320" y="97"/>
                    </a:moveTo>
                    <a:cubicBezTo>
                      <a:pt x="318" y="98"/>
                      <a:pt x="314" y="98"/>
                      <a:pt x="311" y="98"/>
                    </a:cubicBezTo>
                    <a:cubicBezTo>
                      <a:pt x="308" y="98"/>
                      <a:pt x="306" y="98"/>
                      <a:pt x="305" y="98"/>
                    </a:cubicBezTo>
                    <a:cubicBezTo>
                      <a:pt x="304" y="97"/>
                      <a:pt x="303" y="97"/>
                      <a:pt x="303" y="97"/>
                    </a:cubicBezTo>
                    <a:cubicBezTo>
                      <a:pt x="306" y="92"/>
                      <a:pt x="308" y="89"/>
                      <a:pt x="309" y="88"/>
                    </a:cubicBezTo>
                    <a:cubicBezTo>
                      <a:pt x="310" y="86"/>
                      <a:pt x="311" y="85"/>
                      <a:pt x="312" y="83"/>
                    </a:cubicBezTo>
                    <a:cubicBezTo>
                      <a:pt x="313" y="85"/>
                      <a:pt x="314" y="87"/>
                      <a:pt x="315" y="89"/>
                    </a:cubicBezTo>
                    <a:cubicBezTo>
                      <a:pt x="316" y="90"/>
                      <a:pt x="318" y="93"/>
                      <a:pt x="320" y="97"/>
                    </a:cubicBezTo>
                    <a:close/>
                    <a:moveTo>
                      <a:pt x="60" y="382"/>
                    </a:moveTo>
                    <a:cubicBezTo>
                      <a:pt x="52" y="379"/>
                      <a:pt x="59" y="363"/>
                      <a:pt x="69" y="364"/>
                    </a:cubicBezTo>
                    <a:cubicBezTo>
                      <a:pt x="71" y="364"/>
                      <a:pt x="73" y="364"/>
                      <a:pt x="75" y="363"/>
                    </a:cubicBezTo>
                    <a:cubicBezTo>
                      <a:pt x="76" y="361"/>
                      <a:pt x="75" y="359"/>
                      <a:pt x="74" y="359"/>
                    </a:cubicBezTo>
                    <a:cubicBezTo>
                      <a:pt x="53" y="353"/>
                      <a:pt x="55" y="305"/>
                      <a:pt x="80" y="302"/>
                    </a:cubicBezTo>
                    <a:cubicBezTo>
                      <a:pt x="85" y="301"/>
                      <a:pt x="90" y="302"/>
                      <a:pt x="92" y="305"/>
                    </a:cubicBezTo>
                    <a:cubicBezTo>
                      <a:pt x="96" y="308"/>
                      <a:pt x="92" y="311"/>
                      <a:pt x="89" y="308"/>
                    </a:cubicBezTo>
                    <a:cubicBezTo>
                      <a:pt x="86" y="305"/>
                      <a:pt x="87" y="305"/>
                      <a:pt x="82" y="305"/>
                    </a:cubicBezTo>
                    <a:cubicBezTo>
                      <a:pt x="79" y="305"/>
                      <a:pt x="75" y="306"/>
                      <a:pt x="73" y="310"/>
                    </a:cubicBezTo>
                    <a:cubicBezTo>
                      <a:pt x="71" y="312"/>
                      <a:pt x="70" y="315"/>
                      <a:pt x="69" y="318"/>
                    </a:cubicBezTo>
                    <a:cubicBezTo>
                      <a:pt x="68" y="321"/>
                      <a:pt x="68" y="322"/>
                      <a:pt x="71" y="323"/>
                    </a:cubicBezTo>
                    <a:cubicBezTo>
                      <a:pt x="78" y="326"/>
                      <a:pt x="94" y="323"/>
                      <a:pt x="90" y="332"/>
                    </a:cubicBezTo>
                    <a:cubicBezTo>
                      <a:pt x="88" y="335"/>
                      <a:pt x="83" y="333"/>
                      <a:pt x="81" y="331"/>
                    </a:cubicBezTo>
                    <a:cubicBezTo>
                      <a:pt x="74" y="326"/>
                      <a:pt x="69" y="331"/>
                      <a:pt x="67" y="339"/>
                    </a:cubicBezTo>
                    <a:cubicBezTo>
                      <a:pt x="66" y="344"/>
                      <a:pt x="68" y="345"/>
                      <a:pt x="70" y="345"/>
                    </a:cubicBezTo>
                    <a:cubicBezTo>
                      <a:pt x="72" y="344"/>
                      <a:pt x="74" y="344"/>
                      <a:pt x="75" y="343"/>
                    </a:cubicBezTo>
                    <a:cubicBezTo>
                      <a:pt x="77" y="342"/>
                      <a:pt x="79" y="339"/>
                      <a:pt x="81" y="339"/>
                    </a:cubicBezTo>
                    <a:cubicBezTo>
                      <a:pt x="83" y="339"/>
                      <a:pt x="84" y="340"/>
                      <a:pt x="84" y="344"/>
                    </a:cubicBezTo>
                    <a:cubicBezTo>
                      <a:pt x="83" y="347"/>
                      <a:pt x="83" y="351"/>
                      <a:pt x="92" y="353"/>
                    </a:cubicBezTo>
                    <a:cubicBezTo>
                      <a:pt x="93" y="353"/>
                      <a:pt x="94" y="356"/>
                      <a:pt x="93" y="357"/>
                    </a:cubicBezTo>
                    <a:cubicBezTo>
                      <a:pt x="92" y="360"/>
                      <a:pt x="89" y="361"/>
                      <a:pt x="86" y="362"/>
                    </a:cubicBezTo>
                    <a:cubicBezTo>
                      <a:pt x="89" y="371"/>
                      <a:pt x="75" y="374"/>
                      <a:pt x="68" y="370"/>
                    </a:cubicBezTo>
                    <a:cubicBezTo>
                      <a:pt x="61" y="369"/>
                      <a:pt x="61" y="377"/>
                      <a:pt x="60" y="382"/>
                    </a:cubicBezTo>
                    <a:close/>
                    <a:moveTo>
                      <a:pt x="153" y="364"/>
                    </a:moveTo>
                    <a:cubicBezTo>
                      <a:pt x="156" y="360"/>
                      <a:pt x="170" y="368"/>
                      <a:pt x="174" y="370"/>
                    </a:cubicBezTo>
                    <a:cubicBezTo>
                      <a:pt x="175" y="370"/>
                      <a:pt x="175" y="372"/>
                      <a:pt x="175" y="372"/>
                    </a:cubicBezTo>
                    <a:cubicBezTo>
                      <a:pt x="170" y="377"/>
                      <a:pt x="161" y="368"/>
                      <a:pt x="156" y="369"/>
                    </a:cubicBezTo>
                    <a:cubicBezTo>
                      <a:pt x="153" y="369"/>
                      <a:pt x="150" y="368"/>
                      <a:pt x="153" y="364"/>
                    </a:cubicBezTo>
                    <a:close/>
                    <a:moveTo>
                      <a:pt x="85" y="430"/>
                    </a:moveTo>
                    <a:cubicBezTo>
                      <a:pt x="84" y="431"/>
                      <a:pt x="83" y="432"/>
                      <a:pt x="82" y="432"/>
                    </a:cubicBezTo>
                    <a:cubicBezTo>
                      <a:pt x="70" y="437"/>
                      <a:pt x="62" y="424"/>
                      <a:pt x="60" y="422"/>
                    </a:cubicBezTo>
                    <a:cubicBezTo>
                      <a:pt x="57" y="416"/>
                      <a:pt x="64" y="415"/>
                      <a:pt x="59" y="411"/>
                    </a:cubicBezTo>
                    <a:cubicBezTo>
                      <a:pt x="52" y="404"/>
                      <a:pt x="44" y="392"/>
                      <a:pt x="55" y="386"/>
                    </a:cubicBezTo>
                    <a:cubicBezTo>
                      <a:pt x="56" y="383"/>
                      <a:pt x="59" y="388"/>
                      <a:pt x="58" y="391"/>
                    </a:cubicBezTo>
                    <a:cubicBezTo>
                      <a:pt x="58" y="393"/>
                      <a:pt x="55" y="397"/>
                      <a:pt x="59" y="400"/>
                    </a:cubicBezTo>
                    <a:cubicBezTo>
                      <a:pt x="62" y="402"/>
                      <a:pt x="67" y="404"/>
                      <a:pt x="70" y="408"/>
                    </a:cubicBezTo>
                    <a:cubicBezTo>
                      <a:pt x="74" y="413"/>
                      <a:pt x="71" y="415"/>
                      <a:pt x="73" y="418"/>
                    </a:cubicBezTo>
                    <a:cubicBezTo>
                      <a:pt x="76" y="424"/>
                      <a:pt x="80" y="423"/>
                      <a:pt x="85" y="424"/>
                    </a:cubicBezTo>
                    <a:cubicBezTo>
                      <a:pt x="88" y="424"/>
                      <a:pt x="88" y="430"/>
                      <a:pt x="85" y="430"/>
                    </a:cubicBezTo>
                    <a:close/>
                    <a:moveTo>
                      <a:pt x="140" y="324"/>
                    </a:moveTo>
                    <a:cubicBezTo>
                      <a:pt x="140" y="322"/>
                      <a:pt x="143" y="322"/>
                      <a:pt x="141" y="318"/>
                    </a:cubicBezTo>
                    <a:cubicBezTo>
                      <a:pt x="130" y="298"/>
                      <a:pt x="144" y="301"/>
                      <a:pt x="144" y="291"/>
                    </a:cubicBezTo>
                    <a:cubicBezTo>
                      <a:pt x="144" y="288"/>
                      <a:pt x="142" y="287"/>
                      <a:pt x="140" y="286"/>
                    </a:cubicBezTo>
                    <a:cubicBezTo>
                      <a:pt x="137" y="285"/>
                      <a:pt x="134" y="288"/>
                      <a:pt x="131" y="287"/>
                    </a:cubicBezTo>
                    <a:cubicBezTo>
                      <a:pt x="127" y="285"/>
                      <a:pt x="125" y="280"/>
                      <a:pt x="122" y="280"/>
                    </a:cubicBezTo>
                    <a:cubicBezTo>
                      <a:pt x="118" y="280"/>
                      <a:pt x="115" y="283"/>
                      <a:pt x="112" y="281"/>
                    </a:cubicBezTo>
                    <a:cubicBezTo>
                      <a:pt x="105" y="276"/>
                      <a:pt x="110" y="278"/>
                      <a:pt x="98" y="278"/>
                    </a:cubicBezTo>
                    <a:cubicBezTo>
                      <a:pt x="94" y="278"/>
                      <a:pt x="90" y="285"/>
                      <a:pt x="88" y="294"/>
                    </a:cubicBezTo>
                    <a:cubicBezTo>
                      <a:pt x="87" y="297"/>
                      <a:pt x="83" y="297"/>
                      <a:pt x="82" y="296"/>
                    </a:cubicBezTo>
                    <a:cubicBezTo>
                      <a:pt x="81" y="295"/>
                      <a:pt x="80" y="285"/>
                      <a:pt x="85" y="280"/>
                    </a:cubicBezTo>
                    <a:cubicBezTo>
                      <a:pt x="89" y="276"/>
                      <a:pt x="95" y="275"/>
                      <a:pt x="99" y="273"/>
                    </a:cubicBezTo>
                    <a:cubicBezTo>
                      <a:pt x="106" y="269"/>
                      <a:pt x="113" y="268"/>
                      <a:pt x="121" y="272"/>
                    </a:cubicBezTo>
                    <a:cubicBezTo>
                      <a:pt x="126" y="274"/>
                      <a:pt x="130" y="278"/>
                      <a:pt x="132" y="282"/>
                    </a:cubicBezTo>
                    <a:cubicBezTo>
                      <a:pt x="133" y="285"/>
                      <a:pt x="140" y="280"/>
                      <a:pt x="145" y="283"/>
                    </a:cubicBezTo>
                    <a:cubicBezTo>
                      <a:pt x="148" y="284"/>
                      <a:pt x="150" y="285"/>
                      <a:pt x="151" y="289"/>
                    </a:cubicBezTo>
                    <a:cubicBezTo>
                      <a:pt x="152" y="294"/>
                      <a:pt x="150" y="299"/>
                      <a:pt x="148" y="305"/>
                    </a:cubicBezTo>
                    <a:cubicBezTo>
                      <a:pt x="148" y="305"/>
                      <a:pt x="147" y="306"/>
                      <a:pt x="148" y="306"/>
                    </a:cubicBezTo>
                    <a:cubicBezTo>
                      <a:pt x="149" y="315"/>
                      <a:pt x="158" y="302"/>
                      <a:pt x="163" y="295"/>
                    </a:cubicBezTo>
                    <a:cubicBezTo>
                      <a:pt x="166" y="291"/>
                      <a:pt x="169" y="290"/>
                      <a:pt x="174" y="290"/>
                    </a:cubicBezTo>
                    <a:cubicBezTo>
                      <a:pt x="178" y="291"/>
                      <a:pt x="181" y="292"/>
                      <a:pt x="184" y="296"/>
                    </a:cubicBezTo>
                    <a:cubicBezTo>
                      <a:pt x="186" y="300"/>
                      <a:pt x="187" y="303"/>
                      <a:pt x="182" y="303"/>
                    </a:cubicBezTo>
                    <a:cubicBezTo>
                      <a:pt x="179" y="304"/>
                      <a:pt x="173" y="304"/>
                      <a:pt x="167" y="298"/>
                    </a:cubicBezTo>
                    <a:cubicBezTo>
                      <a:pt x="163" y="296"/>
                      <a:pt x="162" y="305"/>
                      <a:pt x="162" y="306"/>
                    </a:cubicBezTo>
                    <a:cubicBezTo>
                      <a:pt x="161" y="317"/>
                      <a:pt x="145" y="317"/>
                      <a:pt x="144" y="329"/>
                    </a:cubicBezTo>
                    <a:cubicBezTo>
                      <a:pt x="143" y="332"/>
                      <a:pt x="144" y="331"/>
                      <a:pt x="141" y="334"/>
                    </a:cubicBezTo>
                    <a:cubicBezTo>
                      <a:pt x="139" y="336"/>
                      <a:pt x="138" y="336"/>
                      <a:pt x="138" y="333"/>
                    </a:cubicBezTo>
                    <a:cubicBezTo>
                      <a:pt x="139" y="328"/>
                      <a:pt x="139" y="330"/>
                      <a:pt x="139" y="326"/>
                    </a:cubicBezTo>
                    <a:cubicBezTo>
                      <a:pt x="139" y="326"/>
                      <a:pt x="139" y="325"/>
                      <a:pt x="140" y="324"/>
                    </a:cubicBezTo>
                    <a:close/>
                    <a:moveTo>
                      <a:pt x="133" y="376"/>
                    </a:moveTo>
                    <a:cubicBezTo>
                      <a:pt x="130" y="375"/>
                      <a:pt x="124" y="372"/>
                      <a:pt x="121" y="367"/>
                    </a:cubicBezTo>
                    <a:cubicBezTo>
                      <a:pt x="119" y="364"/>
                      <a:pt x="117" y="361"/>
                      <a:pt x="116" y="358"/>
                    </a:cubicBezTo>
                    <a:cubicBezTo>
                      <a:pt x="98" y="353"/>
                      <a:pt x="94" y="343"/>
                      <a:pt x="93" y="341"/>
                    </a:cubicBezTo>
                    <a:cubicBezTo>
                      <a:pt x="93" y="341"/>
                      <a:pt x="97" y="341"/>
                      <a:pt x="99" y="343"/>
                    </a:cubicBezTo>
                    <a:cubicBezTo>
                      <a:pt x="104" y="350"/>
                      <a:pt x="115" y="351"/>
                      <a:pt x="115" y="351"/>
                    </a:cubicBezTo>
                    <a:cubicBezTo>
                      <a:pt x="114" y="346"/>
                      <a:pt x="114" y="342"/>
                      <a:pt x="115" y="337"/>
                    </a:cubicBezTo>
                    <a:cubicBezTo>
                      <a:pt x="115" y="335"/>
                      <a:pt x="116" y="335"/>
                      <a:pt x="115" y="333"/>
                    </a:cubicBezTo>
                    <a:cubicBezTo>
                      <a:pt x="105" y="326"/>
                      <a:pt x="101" y="332"/>
                      <a:pt x="97" y="328"/>
                    </a:cubicBezTo>
                    <a:cubicBezTo>
                      <a:pt x="92" y="323"/>
                      <a:pt x="95" y="316"/>
                      <a:pt x="102" y="319"/>
                    </a:cubicBezTo>
                    <a:cubicBezTo>
                      <a:pt x="104" y="320"/>
                      <a:pt x="106" y="324"/>
                      <a:pt x="110" y="325"/>
                    </a:cubicBezTo>
                    <a:cubicBezTo>
                      <a:pt x="113" y="326"/>
                      <a:pt x="114" y="325"/>
                      <a:pt x="113" y="321"/>
                    </a:cubicBezTo>
                    <a:cubicBezTo>
                      <a:pt x="112" y="314"/>
                      <a:pt x="115" y="300"/>
                      <a:pt x="115" y="298"/>
                    </a:cubicBezTo>
                    <a:cubicBezTo>
                      <a:pt x="116" y="294"/>
                      <a:pt x="117" y="293"/>
                      <a:pt x="120" y="293"/>
                    </a:cubicBezTo>
                    <a:cubicBezTo>
                      <a:pt x="124" y="294"/>
                      <a:pt x="128" y="296"/>
                      <a:pt x="129" y="299"/>
                    </a:cubicBezTo>
                    <a:cubicBezTo>
                      <a:pt x="130" y="301"/>
                      <a:pt x="130" y="303"/>
                      <a:pt x="129" y="305"/>
                    </a:cubicBezTo>
                    <a:cubicBezTo>
                      <a:pt x="123" y="313"/>
                      <a:pt x="119" y="317"/>
                      <a:pt x="123" y="323"/>
                    </a:cubicBezTo>
                    <a:cubicBezTo>
                      <a:pt x="124" y="325"/>
                      <a:pt x="122" y="329"/>
                      <a:pt x="124" y="332"/>
                    </a:cubicBezTo>
                    <a:cubicBezTo>
                      <a:pt x="125" y="335"/>
                      <a:pt x="130" y="332"/>
                      <a:pt x="132" y="330"/>
                    </a:cubicBezTo>
                    <a:cubicBezTo>
                      <a:pt x="135" y="327"/>
                      <a:pt x="137" y="330"/>
                      <a:pt x="135" y="333"/>
                    </a:cubicBezTo>
                    <a:cubicBezTo>
                      <a:pt x="133" y="336"/>
                      <a:pt x="126" y="339"/>
                      <a:pt x="125" y="342"/>
                    </a:cubicBezTo>
                    <a:cubicBezTo>
                      <a:pt x="123" y="347"/>
                      <a:pt x="125" y="367"/>
                      <a:pt x="131" y="360"/>
                    </a:cubicBezTo>
                    <a:cubicBezTo>
                      <a:pt x="136" y="353"/>
                      <a:pt x="141" y="348"/>
                      <a:pt x="153" y="349"/>
                    </a:cubicBezTo>
                    <a:cubicBezTo>
                      <a:pt x="155" y="349"/>
                      <a:pt x="154" y="352"/>
                      <a:pt x="152" y="351"/>
                    </a:cubicBezTo>
                    <a:cubicBezTo>
                      <a:pt x="146" y="351"/>
                      <a:pt x="133" y="359"/>
                      <a:pt x="135" y="366"/>
                    </a:cubicBezTo>
                    <a:cubicBezTo>
                      <a:pt x="136" y="368"/>
                      <a:pt x="139" y="367"/>
                      <a:pt x="138" y="372"/>
                    </a:cubicBezTo>
                    <a:cubicBezTo>
                      <a:pt x="138" y="376"/>
                      <a:pt x="136" y="376"/>
                      <a:pt x="133" y="376"/>
                    </a:cubicBezTo>
                    <a:close/>
                    <a:moveTo>
                      <a:pt x="188" y="410"/>
                    </a:moveTo>
                    <a:cubicBezTo>
                      <a:pt x="185" y="408"/>
                      <a:pt x="185" y="407"/>
                      <a:pt x="186" y="404"/>
                    </a:cubicBezTo>
                    <a:cubicBezTo>
                      <a:pt x="187" y="402"/>
                      <a:pt x="193" y="403"/>
                      <a:pt x="196" y="404"/>
                    </a:cubicBezTo>
                    <a:cubicBezTo>
                      <a:pt x="207" y="404"/>
                      <a:pt x="203" y="396"/>
                      <a:pt x="208" y="393"/>
                    </a:cubicBezTo>
                    <a:cubicBezTo>
                      <a:pt x="214" y="383"/>
                      <a:pt x="208" y="421"/>
                      <a:pt x="188" y="410"/>
                    </a:cubicBezTo>
                    <a:close/>
                    <a:moveTo>
                      <a:pt x="196" y="387"/>
                    </a:moveTo>
                    <a:cubicBezTo>
                      <a:pt x="201" y="381"/>
                      <a:pt x="209" y="372"/>
                      <a:pt x="200" y="364"/>
                    </a:cubicBezTo>
                    <a:cubicBezTo>
                      <a:pt x="198" y="363"/>
                      <a:pt x="198" y="358"/>
                      <a:pt x="201" y="358"/>
                    </a:cubicBezTo>
                    <a:cubicBezTo>
                      <a:pt x="207" y="358"/>
                      <a:pt x="217" y="360"/>
                      <a:pt x="218" y="368"/>
                    </a:cubicBezTo>
                    <a:cubicBezTo>
                      <a:pt x="219" y="381"/>
                      <a:pt x="203" y="386"/>
                      <a:pt x="203" y="388"/>
                    </a:cubicBezTo>
                    <a:cubicBezTo>
                      <a:pt x="204" y="392"/>
                      <a:pt x="199" y="392"/>
                      <a:pt x="196" y="390"/>
                    </a:cubicBezTo>
                    <a:cubicBezTo>
                      <a:pt x="195" y="389"/>
                      <a:pt x="195" y="388"/>
                      <a:pt x="196" y="387"/>
                    </a:cubicBezTo>
                    <a:close/>
                    <a:moveTo>
                      <a:pt x="176" y="375"/>
                    </a:moveTo>
                    <a:cubicBezTo>
                      <a:pt x="183" y="358"/>
                      <a:pt x="162" y="342"/>
                      <a:pt x="159" y="341"/>
                    </a:cubicBezTo>
                    <a:cubicBezTo>
                      <a:pt x="158" y="341"/>
                      <a:pt x="159" y="338"/>
                      <a:pt x="161" y="338"/>
                    </a:cubicBezTo>
                    <a:cubicBezTo>
                      <a:pt x="179" y="347"/>
                      <a:pt x="175" y="342"/>
                      <a:pt x="173" y="326"/>
                    </a:cubicBezTo>
                    <a:cubicBezTo>
                      <a:pt x="172" y="322"/>
                      <a:pt x="172" y="310"/>
                      <a:pt x="177" y="311"/>
                    </a:cubicBezTo>
                    <a:cubicBezTo>
                      <a:pt x="178" y="312"/>
                      <a:pt x="175" y="327"/>
                      <a:pt x="179" y="331"/>
                    </a:cubicBezTo>
                    <a:cubicBezTo>
                      <a:pt x="182" y="333"/>
                      <a:pt x="182" y="324"/>
                      <a:pt x="184" y="322"/>
                    </a:cubicBezTo>
                    <a:cubicBezTo>
                      <a:pt x="186" y="320"/>
                      <a:pt x="188" y="323"/>
                      <a:pt x="187" y="326"/>
                    </a:cubicBezTo>
                    <a:cubicBezTo>
                      <a:pt x="183" y="339"/>
                      <a:pt x="190" y="369"/>
                      <a:pt x="182" y="380"/>
                    </a:cubicBezTo>
                    <a:cubicBezTo>
                      <a:pt x="179" y="385"/>
                      <a:pt x="173" y="385"/>
                      <a:pt x="176" y="375"/>
                    </a:cubicBezTo>
                    <a:close/>
                    <a:moveTo>
                      <a:pt x="189" y="360"/>
                    </a:moveTo>
                    <a:cubicBezTo>
                      <a:pt x="187" y="361"/>
                      <a:pt x="186" y="357"/>
                      <a:pt x="188" y="356"/>
                    </a:cubicBezTo>
                    <a:cubicBezTo>
                      <a:pt x="190" y="355"/>
                      <a:pt x="195" y="351"/>
                      <a:pt x="197" y="350"/>
                    </a:cubicBezTo>
                    <a:cubicBezTo>
                      <a:pt x="199" y="349"/>
                      <a:pt x="199" y="347"/>
                      <a:pt x="198" y="345"/>
                    </a:cubicBezTo>
                    <a:cubicBezTo>
                      <a:pt x="197" y="344"/>
                      <a:pt x="195" y="343"/>
                      <a:pt x="195" y="342"/>
                    </a:cubicBezTo>
                    <a:cubicBezTo>
                      <a:pt x="195" y="338"/>
                      <a:pt x="201" y="339"/>
                      <a:pt x="200" y="332"/>
                    </a:cubicBezTo>
                    <a:cubicBezTo>
                      <a:pt x="199" y="325"/>
                      <a:pt x="197" y="326"/>
                      <a:pt x="198" y="320"/>
                    </a:cubicBezTo>
                    <a:cubicBezTo>
                      <a:pt x="198" y="315"/>
                      <a:pt x="190" y="310"/>
                      <a:pt x="189" y="309"/>
                    </a:cubicBezTo>
                    <a:cubicBezTo>
                      <a:pt x="187" y="307"/>
                      <a:pt x="190" y="304"/>
                      <a:pt x="192" y="306"/>
                    </a:cubicBezTo>
                    <a:cubicBezTo>
                      <a:pt x="209" y="310"/>
                      <a:pt x="213" y="324"/>
                      <a:pt x="205" y="333"/>
                    </a:cubicBezTo>
                    <a:cubicBezTo>
                      <a:pt x="211" y="345"/>
                      <a:pt x="201" y="357"/>
                      <a:pt x="189" y="360"/>
                    </a:cubicBezTo>
                    <a:close/>
                    <a:moveTo>
                      <a:pt x="258" y="27"/>
                    </a:moveTo>
                    <a:cubicBezTo>
                      <a:pt x="258" y="183"/>
                      <a:pt x="258" y="183"/>
                      <a:pt x="258" y="183"/>
                    </a:cubicBezTo>
                    <a:cubicBezTo>
                      <a:pt x="256" y="183"/>
                      <a:pt x="256" y="183"/>
                      <a:pt x="256" y="183"/>
                    </a:cubicBezTo>
                    <a:cubicBezTo>
                      <a:pt x="16" y="183"/>
                      <a:pt x="16" y="183"/>
                      <a:pt x="16" y="183"/>
                    </a:cubicBezTo>
                    <a:cubicBezTo>
                      <a:pt x="16" y="81"/>
                      <a:pt x="16" y="81"/>
                      <a:pt x="16" y="81"/>
                    </a:cubicBezTo>
                    <a:cubicBezTo>
                      <a:pt x="38" y="69"/>
                      <a:pt x="74" y="41"/>
                      <a:pt x="88" y="12"/>
                    </a:cubicBezTo>
                    <a:cubicBezTo>
                      <a:pt x="256" y="12"/>
                      <a:pt x="256" y="12"/>
                      <a:pt x="256" y="12"/>
                    </a:cubicBezTo>
                    <a:cubicBezTo>
                      <a:pt x="424" y="12"/>
                      <a:pt x="424" y="12"/>
                      <a:pt x="424" y="12"/>
                    </a:cubicBezTo>
                    <a:cubicBezTo>
                      <a:pt x="438" y="41"/>
                      <a:pt x="474" y="72"/>
                      <a:pt x="496" y="82"/>
                    </a:cubicBezTo>
                    <a:cubicBezTo>
                      <a:pt x="496" y="130"/>
                      <a:pt x="496" y="130"/>
                      <a:pt x="496" y="130"/>
                    </a:cubicBezTo>
                    <a:cubicBezTo>
                      <a:pt x="444" y="130"/>
                      <a:pt x="444" y="130"/>
                      <a:pt x="444" y="130"/>
                    </a:cubicBezTo>
                    <a:cubicBezTo>
                      <a:pt x="444" y="156"/>
                      <a:pt x="444" y="156"/>
                      <a:pt x="444" y="156"/>
                    </a:cubicBezTo>
                    <a:cubicBezTo>
                      <a:pt x="496" y="156"/>
                      <a:pt x="496" y="156"/>
                      <a:pt x="496" y="156"/>
                    </a:cubicBezTo>
                    <a:cubicBezTo>
                      <a:pt x="496" y="183"/>
                      <a:pt x="496" y="183"/>
                      <a:pt x="496" y="183"/>
                    </a:cubicBezTo>
                    <a:cubicBezTo>
                      <a:pt x="293" y="184"/>
                      <a:pt x="293" y="184"/>
                      <a:pt x="293" y="184"/>
                    </a:cubicBezTo>
                    <a:cubicBezTo>
                      <a:pt x="293" y="156"/>
                      <a:pt x="293" y="156"/>
                      <a:pt x="293" y="156"/>
                    </a:cubicBezTo>
                    <a:cubicBezTo>
                      <a:pt x="346" y="156"/>
                      <a:pt x="346" y="156"/>
                      <a:pt x="346" y="156"/>
                    </a:cubicBezTo>
                    <a:cubicBezTo>
                      <a:pt x="346" y="130"/>
                      <a:pt x="346" y="130"/>
                      <a:pt x="346" y="130"/>
                    </a:cubicBezTo>
                    <a:cubicBezTo>
                      <a:pt x="292" y="130"/>
                      <a:pt x="292" y="130"/>
                      <a:pt x="292" y="130"/>
                    </a:cubicBezTo>
                    <a:cubicBezTo>
                      <a:pt x="292" y="111"/>
                      <a:pt x="292" y="111"/>
                      <a:pt x="292" y="111"/>
                    </a:cubicBezTo>
                    <a:cubicBezTo>
                      <a:pt x="482" y="111"/>
                      <a:pt x="482" y="111"/>
                      <a:pt x="482" y="111"/>
                    </a:cubicBezTo>
                    <a:cubicBezTo>
                      <a:pt x="458" y="103"/>
                      <a:pt x="413" y="67"/>
                      <a:pt x="398" y="27"/>
                    </a:cubicBezTo>
                    <a:cubicBezTo>
                      <a:pt x="258" y="27"/>
                      <a:pt x="258" y="27"/>
                      <a:pt x="258" y="27"/>
                    </a:cubicBezTo>
                    <a:close/>
                    <a:moveTo>
                      <a:pt x="168" y="474"/>
                    </a:moveTo>
                    <a:cubicBezTo>
                      <a:pt x="162" y="480"/>
                      <a:pt x="169" y="482"/>
                      <a:pt x="173" y="481"/>
                    </a:cubicBezTo>
                    <a:cubicBezTo>
                      <a:pt x="184" y="480"/>
                      <a:pt x="203" y="485"/>
                      <a:pt x="202" y="478"/>
                    </a:cubicBezTo>
                    <a:cubicBezTo>
                      <a:pt x="183" y="475"/>
                      <a:pt x="176" y="449"/>
                      <a:pt x="184" y="437"/>
                    </a:cubicBezTo>
                    <a:cubicBezTo>
                      <a:pt x="186" y="428"/>
                      <a:pt x="208" y="427"/>
                      <a:pt x="210" y="416"/>
                    </a:cubicBezTo>
                    <a:cubicBezTo>
                      <a:pt x="211" y="413"/>
                      <a:pt x="210" y="413"/>
                      <a:pt x="206" y="413"/>
                    </a:cubicBezTo>
                    <a:cubicBezTo>
                      <a:pt x="199" y="414"/>
                      <a:pt x="194" y="422"/>
                      <a:pt x="189" y="421"/>
                    </a:cubicBezTo>
                    <a:cubicBezTo>
                      <a:pt x="181" y="420"/>
                      <a:pt x="183" y="413"/>
                      <a:pt x="187" y="397"/>
                    </a:cubicBezTo>
                    <a:cubicBezTo>
                      <a:pt x="188" y="394"/>
                      <a:pt x="191" y="385"/>
                      <a:pt x="190" y="383"/>
                    </a:cubicBezTo>
                    <a:cubicBezTo>
                      <a:pt x="188" y="379"/>
                      <a:pt x="184" y="379"/>
                      <a:pt x="183" y="383"/>
                    </a:cubicBezTo>
                    <a:cubicBezTo>
                      <a:pt x="183" y="387"/>
                      <a:pt x="176" y="405"/>
                      <a:pt x="169" y="402"/>
                    </a:cubicBezTo>
                    <a:cubicBezTo>
                      <a:pt x="162" y="399"/>
                      <a:pt x="161" y="397"/>
                      <a:pt x="158" y="393"/>
                    </a:cubicBezTo>
                    <a:cubicBezTo>
                      <a:pt x="154" y="384"/>
                      <a:pt x="150" y="384"/>
                      <a:pt x="150" y="384"/>
                    </a:cubicBezTo>
                    <a:cubicBezTo>
                      <a:pt x="143" y="385"/>
                      <a:pt x="151" y="390"/>
                      <a:pt x="151" y="395"/>
                    </a:cubicBezTo>
                    <a:cubicBezTo>
                      <a:pt x="151" y="398"/>
                      <a:pt x="144" y="401"/>
                      <a:pt x="139" y="397"/>
                    </a:cubicBezTo>
                    <a:cubicBezTo>
                      <a:pt x="135" y="394"/>
                      <a:pt x="134" y="391"/>
                      <a:pt x="132" y="382"/>
                    </a:cubicBezTo>
                    <a:cubicBezTo>
                      <a:pt x="128" y="375"/>
                      <a:pt x="125" y="375"/>
                      <a:pt x="119" y="376"/>
                    </a:cubicBezTo>
                    <a:cubicBezTo>
                      <a:pt x="114" y="368"/>
                      <a:pt x="101" y="383"/>
                      <a:pt x="101" y="386"/>
                    </a:cubicBezTo>
                    <a:cubicBezTo>
                      <a:pt x="99" y="385"/>
                      <a:pt x="94" y="376"/>
                      <a:pt x="92" y="380"/>
                    </a:cubicBezTo>
                    <a:cubicBezTo>
                      <a:pt x="91" y="382"/>
                      <a:pt x="85" y="380"/>
                      <a:pt x="84" y="374"/>
                    </a:cubicBezTo>
                    <a:cubicBezTo>
                      <a:pt x="84" y="373"/>
                      <a:pt x="83" y="373"/>
                      <a:pt x="82" y="374"/>
                    </a:cubicBezTo>
                    <a:cubicBezTo>
                      <a:pt x="80" y="378"/>
                      <a:pt x="83" y="381"/>
                      <a:pt x="82" y="382"/>
                    </a:cubicBezTo>
                    <a:cubicBezTo>
                      <a:pt x="72" y="384"/>
                      <a:pt x="63" y="387"/>
                      <a:pt x="68" y="401"/>
                    </a:cubicBezTo>
                    <a:cubicBezTo>
                      <a:pt x="83" y="409"/>
                      <a:pt x="81" y="395"/>
                      <a:pt x="84" y="389"/>
                    </a:cubicBezTo>
                    <a:cubicBezTo>
                      <a:pt x="94" y="376"/>
                      <a:pt x="95" y="398"/>
                      <a:pt x="105" y="391"/>
                    </a:cubicBezTo>
                    <a:cubicBezTo>
                      <a:pt x="106" y="390"/>
                      <a:pt x="105" y="390"/>
                      <a:pt x="105" y="389"/>
                    </a:cubicBezTo>
                    <a:cubicBezTo>
                      <a:pt x="104" y="384"/>
                      <a:pt x="113" y="379"/>
                      <a:pt x="116" y="381"/>
                    </a:cubicBezTo>
                    <a:cubicBezTo>
                      <a:pt x="123" y="386"/>
                      <a:pt x="121" y="399"/>
                      <a:pt x="123" y="406"/>
                    </a:cubicBezTo>
                    <a:cubicBezTo>
                      <a:pt x="123" y="407"/>
                      <a:pt x="111" y="404"/>
                      <a:pt x="106" y="398"/>
                    </a:cubicBezTo>
                    <a:cubicBezTo>
                      <a:pt x="104" y="396"/>
                      <a:pt x="105" y="399"/>
                      <a:pt x="107" y="403"/>
                    </a:cubicBezTo>
                    <a:cubicBezTo>
                      <a:pt x="108" y="405"/>
                      <a:pt x="105" y="406"/>
                      <a:pt x="91" y="403"/>
                    </a:cubicBezTo>
                    <a:cubicBezTo>
                      <a:pt x="90" y="403"/>
                      <a:pt x="89" y="404"/>
                      <a:pt x="91" y="405"/>
                    </a:cubicBezTo>
                    <a:cubicBezTo>
                      <a:pt x="95" y="410"/>
                      <a:pt x="112" y="407"/>
                      <a:pt x="113" y="408"/>
                    </a:cubicBezTo>
                    <a:cubicBezTo>
                      <a:pt x="116" y="409"/>
                      <a:pt x="118" y="413"/>
                      <a:pt x="122" y="414"/>
                    </a:cubicBezTo>
                    <a:cubicBezTo>
                      <a:pt x="123" y="419"/>
                      <a:pt x="123" y="419"/>
                      <a:pt x="122" y="422"/>
                    </a:cubicBezTo>
                    <a:cubicBezTo>
                      <a:pt x="121" y="424"/>
                      <a:pt x="118" y="424"/>
                      <a:pt x="116" y="422"/>
                    </a:cubicBezTo>
                    <a:cubicBezTo>
                      <a:pt x="114" y="419"/>
                      <a:pt x="111" y="418"/>
                      <a:pt x="107" y="418"/>
                    </a:cubicBezTo>
                    <a:cubicBezTo>
                      <a:pt x="102" y="417"/>
                      <a:pt x="96" y="418"/>
                      <a:pt x="92" y="421"/>
                    </a:cubicBezTo>
                    <a:cubicBezTo>
                      <a:pt x="84" y="426"/>
                      <a:pt x="90" y="434"/>
                      <a:pt x="93" y="431"/>
                    </a:cubicBezTo>
                    <a:cubicBezTo>
                      <a:pt x="101" y="426"/>
                      <a:pt x="101" y="433"/>
                      <a:pt x="115" y="432"/>
                    </a:cubicBezTo>
                    <a:cubicBezTo>
                      <a:pt x="121" y="431"/>
                      <a:pt x="122" y="444"/>
                      <a:pt x="121" y="462"/>
                    </a:cubicBezTo>
                    <a:cubicBezTo>
                      <a:pt x="121" y="464"/>
                      <a:pt x="120" y="464"/>
                      <a:pt x="118" y="466"/>
                    </a:cubicBezTo>
                    <a:cubicBezTo>
                      <a:pt x="117" y="466"/>
                      <a:pt x="112" y="467"/>
                      <a:pt x="110" y="468"/>
                    </a:cubicBezTo>
                    <a:cubicBezTo>
                      <a:pt x="104" y="470"/>
                      <a:pt x="99" y="480"/>
                      <a:pt x="94" y="475"/>
                    </a:cubicBezTo>
                    <a:cubicBezTo>
                      <a:pt x="58" y="440"/>
                      <a:pt x="29" y="396"/>
                      <a:pt x="19" y="348"/>
                    </a:cubicBezTo>
                    <a:cubicBezTo>
                      <a:pt x="16" y="336"/>
                      <a:pt x="16" y="326"/>
                      <a:pt x="16" y="314"/>
                    </a:cubicBezTo>
                    <a:cubicBezTo>
                      <a:pt x="16" y="257"/>
                      <a:pt x="16" y="257"/>
                      <a:pt x="16" y="257"/>
                    </a:cubicBezTo>
                    <a:cubicBezTo>
                      <a:pt x="224" y="257"/>
                      <a:pt x="224" y="257"/>
                      <a:pt x="224" y="257"/>
                    </a:cubicBezTo>
                    <a:cubicBezTo>
                      <a:pt x="224" y="553"/>
                      <a:pt x="224" y="553"/>
                      <a:pt x="224" y="553"/>
                    </a:cubicBezTo>
                    <a:cubicBezTo>
                      <a:pt x="189" y="545"/>
                      <a:pt x="144" y="521"/>
                      <a:pt x="105" y="486"/>
                    </a:cubicBezTo>
                    <a:cubicBezTo>
                      <a:pt x="104" y="485"/>
                      <a:pt x="101" y="482"/>
                      <a:pt x="99" y="481"/>
                    </a:cubicBezTo>
                    <a:cubicBezTo>
                      <a:pt x="108" y="474"/>
                      <a:pt x="106" y="481"/>
                      <a:pt x="117" y="478"/>
                    </a:cubicBezTo>
                    <a:cubicBezTo>
                      <a:pt x="120" y="477"/>
                      <a:pt x="121" y="479"/>
                      <a:pt x="122" y="482"/>
                    </a:cubicBezTo>
                    <a:cubicBezTo>
                      <a:pt x="124" y="484"/>
                      <a:pt x="129" y="486"/>
                      <a:pt x="130" y="483"/>
                    </a:cubicBezTo>
                    <a:cubicBezTo>
                      <a:pt x="130" y="479"/>
                      <a:pt x="132" y="477"/>
                      <a:pt x="134" y="478"/>
                    </a:cubicBezTo>
                    <a:cubicBezTo>
                      <a:pt x="147" y="485"/>
                      <a:pt x="147" y="473"/>
                      <a:pt x="157" y="475"/>
                    </a:cubicBezTo>
                    <a:cubicBezTo>
                      <a:pt x="163" y="477"/>
                      <a:pt x="170" y="475"/>
                      <a:pt x="165" y="472"/>
                    </a:cubicBezTo>
                    <a:cubicBezTo>
                      <a:pt x="157" y="468"/>
                      <a:pt x="152" y="467"/>
                      <a:pt x="149" y="466"/>
                    </a:cubicBezTo>
                    <a:cubicBezTo>
                      <a:pt x="144" y="467"/>
                      <a:pt x="138" y="467"/>
                      <a:pt x="137" y="460"/>
                    </a:cubicBezTo>
                    <a:cubicBezTo>
                      <a:pt x="135" y="454"/>
                      <a:pt x="136" y="445"/>
                      <a:pt x="136" y="440"/>
                    </a:cubicBezTo>
                    <a:cubicBezTo>
                      <a:pt x="137" y="433"/>
                      <a:pt x="139" y="434"/>
                      <a:pt x="146" y="434"/>
                    </a:cubicBezTo>
                    <a:cubicBezTo>
                      <a:pt x="156" y="436"/>
                      <a:pt x="157" y="435"/>
                      <a:pt x="165" y="432"/>
                    </a:cubicBezTo>
                    <a:cubicBezTo>
                      <a:pt x="167" y="431"/>
                      <a:pt x="168" y="431"/>
                      <a:pt x="169" y="433"/>
                    </a:cubicBezTo>
                    <a:cubicBezTo>
                      <a:pt x="171" y="440"/>
                      <a:pt x="171" y="470"/>
                      <a:pt x="168" y="474"/>
                    </a:cubicBezTo>
                    <a:close/>
                    <a:moveTo>
                      <a:pt x="156" y="427"/>
                    </a:moveTo>
                    <a:cubicBezTo>
                      <a:pt x="146" y="427"/>
                      <a:pt x="150" y="420"/>
                      <a:pt x="149" y="417"/>
                    </a:cubicBezTo>
                    <a:cubicBezTo>
                      <a:pt x="148" y="413"/>
                      <a:pt x="143" y="420"/>
                      <a:pt x="139" y="419"/>
                    </a:cubicBezTo>
                    <a:cubicBezTo>
                      <a:pt x="134" y="419"/>
                      <a:pt x="136" y="416"/>
                      <a:pt x="135" y="410"/>
                    </a:cubicBezTo>
                    <a:cubicBezTo>
                      <a:pt x="134" y="406"/>
                      <a:pt x="133" y="406"/>
                      <a:pt x="138" y="407"/>
                    </a:cubicBezTo>
                    <a:cubicBezTo>
                      <a:pt x="142" y="408"/>
                      <a:pt x="145" y="405"/>
                      <a:pt x="148" y="402"/>
                    </a:cubicBezTo>
                    <a:cubicBezTo>
                      <a:pt x="152" y="399"/>
                      <a:pt x="161" y="400"/>
                      <a:pt x="165" y="407"/>
                    </a:cubicBezTo>
                    <a:cubicBezTo>
                      <a:pt x="167" y="413"/>
                      <a:pt x="163" y="415"/>
                      <a:pt x="160" y="414"/>
                    </a:cubicBezTo>
                    <a:cubicBezTo>
                      <a:pt x="159" y="414"/>
                      <a:pt x="158" y="417"/>
                      <a:pt x="162" y="418"/>
                    </a:cubicBezTo>
                    <a:cubicBezTo>
                      <a:pt x="164" y="418"/>
                      <a:pt x="168" y="420"/>
                      <a:pt x="168" y="421"/>
                    </a:cubicBezTo>
                    <a:cubicBezTo>
                      <a:pt x="170" y="424"/>
                      <a:pt x="168" y="425"/>
                      <a:pt x="166" y="426"/>
                    </a:cubicBezTo>
                    <a:cubicBezTo>
                      <a:pt x="162" y="429"/>
                      <a:pt x="160" y="427"/>
                      <a:pt x="156" y="427"/>
                    </a:cubicBezTo>
                    <a:close/>
                    <a:moveTo>
                      <a:pt x="400" y="483"/>
                    </a:moveTo>
                    <a:cubicBezTo>
                      <a:pt x="397" y="483"/>
                      <a:pt x="397" y="483"/>
                      <a:pt x="397" y="483"/>
                    </a:cubicBezTo>
                    <a:cubicBezTo>
                      <a:pt x="382" y="366"/>
                      <a:pt x="382" y="366"/>
                      <a:pt x="382" y="366"/>
                    </a:cubicBezTo>
                    <a:cubicBezTo>
                      <a:pt x="342" y="464"/>
                      <a:pt x="342" y="464"/>
                      <a:pt x="342" y="464"/>
                    </a:cubicBezTo>
                    <a:cubicBezTo>
                      <a:pt x="339" y="464"/>
                      <a:pt x="339" y="464"/>
                      <a:pt x="339" y="464"/>
                    </a:cubicBezTo>
                    <a:cubicBezTo>
                      <a:pt x="374" y="354"/>
                      <a:pt x="374" y="354"/>
                      <a:pt x="374" y="354"/>
                    </a:cubicBezTo>
                    <a:cubicBezTo>
                      <a:pt x="366" y="354"/>
                      <a:pt x="366" y="354"/>
                      <a:pt x="366" y="354"/>
                    </a:cubicBezTo>
                    <a:cubicBezTo>
                      <a:pt x="366" y="330"/>
                      <a:pt x="366" y="330"/>
                      <a:pt x="366" y="330"/>
                    </a:cubicBezTo>
                    <a:cubicBezTo>
                      <a:pt x="337" y="330"/>
                      <a:pt x="337" y="330"/>
                      <a:pt x="337" y="330"/>
                    </a:cubicBezTo>
                    <a:cubicBezTo>
                      <a:pt x="332" y="324"/>
                      <a:pt x="332" y="324"/>
                      <a:pt x="332" y="324"/>
                    </a:cubicBezTo>
                    <a:cubicBezTo>
                      <a:pt x="332" y="301"/>
                      <a:pt x="332" y="301"/>
                      <a:pt x="332" y="301"/>
                    </a:cubicBezTo>
                    <a:cubicBezTo>
                      <a:pt x="311" y="301"/>
                      <a:pt x="311" y="301"/>
                      <a:pt x="311" y="301"/>
                    </a:cubicBezTo>
                    <a:cubicBezTo>
                      <a:pt x="311" y="288"/>
                      <a:pt x="311" y="288"/>
                      <a:pt x="311" y="288"/>
                    </a:cubicBezTo>
                    <a:cubicBezTo>
                      <a:pt x="466" y="288"/>
                      <a:pt x="466" y="288"/>
                      <a:pt x="466" y="288"/>
                    </a:cubicBezTo>
                    <a:cubicBezTo>
                      <a:pt x="466" y="301"/>
                      <a:pt x="466" y="301"/>
                      <a:pt x="466" y="301"/>
                    </a:cubicBezTo>
                    <a:cubicBezTo>
                      <a:pt x="447" y="301"/>
                      <a:pt x="447" y="301"/>
                      <a:pt x="447" y="301"/>
                    </a:cubicBezTo>
                    <a:cubicBezTo>
                      <a:pt x="446" y="324"/>
                      <a:pt x="446" y="324"/>
                      <a:pt x="446" y="324"/>
                    </a:cubicBezTo>
                    <a:cubicBezTo>
                      <a:pt x="441" y="329"/>
                      <a:pt x="441" y="329"/>
                      <a:pt x="441" y="329"/>
                    </a:cubicBezTo>
                    <a:cubicBezTo>
                      <a:pt x="412" y="329"/>
                      <a:pt x="412" y="329"/>
                      <a:pt x="412" y="329"/>
                    </a:cubicBezTo>
                    <a:cubicBezTo>
                      <a:pt x="412" y="353"/>
                      <a:pt x="412" y="353"/>
                      <a:pt x="412" y="353"/>
                    </a:cubicBezTo>
                    <a:cubicBezTo>
                      <a:pt x="403" y="353"/>
                      <a:pt x="403" y="353"/>
                      <a:pt x="403" y="353"/>
                    </a:cubicBezTo>
                    <a:cubicBezTo>
                      <a:pt x="426" y="452"/>
                      <a:pt x="426" y="452"/>
                      <a:pt x="426" y="452"/>
                    </a:cubicBezTo>
                    <a:cubicBezTo>
                      <a:pt x="423" y="453"/>
                      <a:pt x="423" y="453"/>
                      <a:pt x="423" y="453"/>
                    </a:cubicBezTo>
                    <a:cubicBezTo>
                      <a:pt x="397" y="367"/>
                      <a:pt x="397" y="367"/>
                      <a:pt x="397" y="367"/>
                    </a:cubicBezTo>
                    <a:cubicBezTo>
                      <a:pt x="400" y="483"/>
                      <a:pt x="400" y="483"/>
                      <a:pt x="400" y="483"/>
                    </a:cubicBezTo>
                    <a:close/>
                    <a:moveTo>
                      <a:pt x="293" y="553"/>
                    </a:moveTo>
                    <a:cubicBezTo>
                      <a:pt x="293" y="257"/>
                      <a:pt x="293" y="257"/>
                      <a:pt x="293" y="257"/>
                    </a:cubicBezTo>
                    <a:cubicBezTo>
                      <a:pt x="496" y="258"/>
                      <a:pt x="496" y="258"/>
                      <a:pt x="496" y="258"/>
                    </a:cubicBezTo>
                    <a:cubicBezTo>
                      <a:pt x="496" y="327"/>
                      <a:pt x="496" y="327"/>
                      <a:pt x="496" y="327"/>
                    </a:cubicBezTo>
                    <a:cubicBezTo>
                      <a:pt x="496" y="344"/>
                      <a:pt x="497" y="352"/>
                      <a:pt x="493" y="368"/>
                    </a:cubicBezTo>
                    <a:cubicBezTo>
                      <a:pt x="470" y="455"/>
                      <a:pt x="380" y="531"/>
                      <a:pt x="293" y="553"/>
                    </a:cubicBezTo>
                    <a:close/>
                    <a:moveTo>
                      <a:pt x="38" y="178"/>
                    </a:moveTo>
                    <a:cubicBezTo>
                      <a:pt x="37" y="175"/>
                      <a:pt x="33" y="168"/>
                      <a:pt x="32" y="164"/>
                    </a:cubicBezTo>
                    <a:cubicBezTo>
                      <a:pt x="31" y="162"/>
                      <a:pt x="32" y="159"/>
                      <a:pt x="33" y="158"/>
                    </a:cubicBezTo>
                    <a:cubicBezTo>
                      <a:pt x="59" y="144"/>
                      <a:pt x="108" y="116"/>
                      <a:pt x="134" y="102"/>
                    </a:cubicBezTo>
                    <a:cubicBezTo>
                      <a:pt x="134" y="100"/>
                      <a:pt x="135" y="97"/>
                      <a:pt x="136" y="94"/>
                    </a:cubicBezTo>
                    <a:cubicBezTo>
                      <a:pt x="142" y="91"/>
                      <a:pt x="176" y="69"/>
                      <a:pt x="177" y="68"/>
                    </a:cubicBezTo>
                    <a:cubicBezTo>
                      <a:pt x="157" y="37"/>
                      <a:pt x="157" y="37"/>
                      <a:pt x="157" y="37"/>
                    </a:cubicBezTo>
                    <a:cubicBezTo>
                      <a:pt x="157" y="34"/>
                      <a:pt x="157" y="34"/>
                      <a:pt x="157" y="34"/>
                    </a:cubicBezTo>
                    <a:cubicBezTo>
                      <a:pt x="177" y="23"/>
                      <a:pt x="177" y="23"/>
                      <a:pt x="177" y="23"/>
                    </a:cubicBezTo>
                    <a:cubicBezTo>
                      <a:pt x="179" y="23"/>
                      <a:pt x="179" y="23"/>
                      <a:pt x="179" y="23"/>
                    </a:cubicBezTo>
                    <a:cubicBezTo>
                      <a:pt x="196" y="51"/>
                      <a:pt x="196" y="51"/>
                      <a:pt x="196" y="51"/>
                    </a:cubicBezTo>
                    <a:cubicBezTo>
                      <a:pt x="210" y="50"/>
                      <a:pt x="210" y="50"/>
                      <a:pt x="210" y="50"/>
                    </a:cubicBezTo>
                    <a:cubicBezTo>
                      <a:pt x="222" y="70"/>
                      <a:pt x="222" y="70"/>
                      <a:pt x="222" y="70"/>
                    </a:cubicBezTo>
                    <a:cubicBezTo>
                      <a:pt x="222" y="73"/>
                      <a:pt x="218" y="75"/>
                      <a:pt x="216" y="78"/>
                    </a:cubicBezTo>
                    <a:cubicBezTo>
                      <a:pt x="222" y="90"/>
                      <a:pt x="233" y="110"/>
                      <a:pt x="236" y="128"/>
                    </a:cubicBezTo>
                    <a:cubicBezTo>
                      <a:pt x="237" y="137"/>
                      <a:pt x="233" y="161"/>
                      <a:pt x="224" y="169"/>
                    </a:cubicBezTo>
                    <a:cubicBezTo>
                      <a:pt x="223" y="169"/>
                      <a:pt x="222" y="167"/>
                      <a:pt x="222" y="167"/>
                    </a:cubicBezTo>
                    <a:cubicBezTo>
                      <a:pt x="222" y="142"/>
                      <a:pt x="213" y="118"/>
                      <a:pt x="192" y="91"/>
                    </a:cubicBezTo>
                    <a:cubicBezTo>
                      <a:pt x="189" y="92"/>
                      <a:pt x="121" y="132"/>
                      <a:pt x="115" y="136"/>
                    </a:cubicBezTo>
                    <a:cubicBezTo>
                      <a:pt x="93" y="150"/>
                      <a:pt x="68" y="160"/>
                      <a:pt x="51" y="172"/>
                    </a:cubicBezTo>
                    <a:cubicBezTo>
                      <a:pt x="47" y="174"/>
                      <a:pt x="42" y="176"/>
                      <a:pt x="38" y="178"/>
                    </a:cubicBezTo>
                    <a:close/>
                    <a:moveTo>
                      <a:pt x="387" y="206"/>
                    </a:moveTo>
                    <a:cubicBezTo>
                      <a:pt x="387" y="206"/>
                      <a:pt x="388" y="206"/>
                      <a:pt x="388" y="206"/>
                    </a:cubicBezTo>
                    <a:cubicBezTo>
                      <a:pt x="389" y="208"/>
                      <a:pt x="391" y="209"/>
                      <a:pt x="392" y="211"/>
                    </a:cubicBezTo>
                    <a:cubicBezTo>
                      <a:pt x="392" y="212"/>
                      <a:pt x="393" y="213"/>
                      <a:pt x="392" y="214"/>
                    </a:cubicBezTo>
                    <a:cubicBezTo>
                      <a:pt x="392" y="215"/>
                      <a:pt x="392" y="215"/>
                      <a:pt x="391" y="215"/>
                    </a:cubicBezTo>
                    <a:cubicBezTo>
                      <a:pt x="391" y="215"/>
                      <a:pt x="390" y="215"/>
                      <a:pt x="390" y="215"/>
                    </a:cubicBezTo>
                    <a:cubicBezTo>
                      <a:pt x="388" y="213"/>
                      <a:pt x="387" y="209"/>
                      <a:pt x="387" y="206"/>
                    </a:cubicBezTo>
                    <a:close/>
                    <a:moveTo>
                      <a:pt x="396" y="226"/>
                    </a:moveTo>
                    <a:cubicBezTo>
                      <a:pt x="398" y="227"/>
                      <a:pt x="400" y="227"/>
                      <a:pt x="402" y="226"/>
                    </a:cubicBezTo>
                    <a:cubicBezTo>
                      <a:pt x="403" y="225"/>
                      <a:pt x="404" y="224"/>
                      <a:pt x="405" y="224"/>
                    </a:cubicBezTo>
                    <a:cubicBezTo>
                      <a:pt x="406" y="224"/>
                      <a:pt x="407" y="224"/>
                      <a:pt x="408" y="224"/>
                    </a:cubicBezTo>
                    <a:cubicBezTo>
                      <a:pt x="408" y="225"/>
                      <a:pt x="408" y="225"/>
                      <a:pt x="408" y="226"/>
                    </a:cubicBezTo>
                    <a:cubicBezTo>
                      <a:pt x="407" y="226"/>
                      <a:pt x="407" y="227"/>
                      <a:pt x="407" y="227"/>
                    </a:cubicBezTo>
                    <a:cubicBezTo>
                      <a:pt x="406" y="228"/>
                      <a:pt x="405" y="229"/>
                      <a:pt x="404" y="230"/>
                    </a:cubicBezTo>
                    <a:cubicBezTo>
                      <a:pt x="403" y="230"/>
                      <a:pt x="402" y="230"/>
                      <a:pt x="401" y="229"/>
                    </a:cubicBezTo>
                    <a:cubicBezTo>
                      <a:pt x="401" y="229"/>
                      <a:pt x="401" y="229"/>
                      <a:pt x="401" y="229"/>
                    </a:cubicBezTo>
                    <a:cubicBezTo>
                      <a:pt x="402" y="229"/>
                      <a:pt x="402" y="228"/>
                      <a:pt x="402" y="228"/>
                    </a:cubicBezTo>
                    <a:cubicBezTo>
                      <a:pt x="402" y="228"/>
                      <a:pt x="402" y="228"/>
                      <a:pt x="402" y="228"/>
                    </a:cubicBezTo>
                    <a:cubicBezTo>
                      <a:pt x="402" y="228"/>
                      <a:pt x="402" y="228"/>
                      <a:pt x="402" y="228"/>
                    </a:cubicBezTo>
                    <a:cubicBezTo>
                      <a:pt x="400" y="229"/>
                      <a:pt x="396" y="229"/>
                      <a:pt x="396" y="226"/>
                    </a:cubicBezTo>
                    <a:close/>
                    <a:moveTo>
                      <a:pt x="406" y="233"/>
                    </a:moveTo>
                    <a:cubicBezTo>
                      <a:pt x="406" y="233"/>
                      <a:pt x="406" y="233"/>
                      <a:pt x="406" y="233"/>
                    </a:cubicBezTo>
                    <a:cubicBezTo>
                      <a:pt x="407" y="233"/>
                      <a:pt x="407" y="232"/>
                      <a:pt x="408" y="232"/>
                    </a:cubicBezTo>
                    <a:cubicBezTo>
                      <a:pt x="408" y="232"/>
                      <a:pt x="408" y="232"/>
                      <a:pt x="408" y="232"/>
                    </a:cubicBezTo>
                    <a:cubicBezTo>
                      <a:pt x="407" y="232"/>
                      <a:pt x="406" y="232"/>
                      <a:pt x="405" y="233"/>
                    </a:cubicBezTo>
                    <a:cubicBezTo>
                      <a:pt x="405" y="233"/>
                      <a:pt x="405" y="233"/>
                      <a:pt x="405" y="233"/>
                    </a:cubicBezTo>
                    <a:cubicBezTo>
                      <a:pt x="407" y="234"/>
                      <a:pt x="406" y="236"/>
                      <a:pt x="407" y="238"/>
                    </a:cubicBezTo>
                    <a:cubicBezTo>
                      <a:pt x="407" y="241"/>
                      <a:pt x="407" y="243"/>
                      <a:pt x="407" y="246"/>
                    </a:cubicBezTo>
                    <a:cubicBezTo>
                      <a:pt x="407" y="248"/>
                      <a:pt x="407" y="251"/>
                      <a:pt x="407" y="252"/>
                    </a:cubicBezTo>
                    <a:cubicBezTo>
                      <a:pt x="406" y="252"/>
                      <a:pt x="406" y="252"/>
                      <a:pt x="405" y="253"/>
                    </a:cubicBezTo>
                    <a:cubicBezTo>
                      <a:pt x="405" y="253"/>
                      <a:pt x="404" y="253"/>
                      <a:pt x="403" y="253"/>
                    </a:cubicBezTo>
                    <a:cubicBezTo>
                      <a:pt x="403" y="252"/>
                      <a:pt x="401" y="252"/>
                      <a:pt x="400" y="251"/>
                    </a:cubicBezTo>
                    <a:cubicBezTo>
                      <a:pt x="397" y="249"/>
                      <a:pt x="394" y="248"/>
                      <a:pt x="391" y="246"/>
                    </a:cubicBezTo>
                    <a:cubicBezTo>
                      <a:pt x="390" y="245"/>
                      <a:pt x="388" y="245"/>
                      <a:pt x="388" y="243"/>
                    </a:cubicBezTo>
                    <a:cubicBezTo>
                      <a:pt x="390" y="243"/>
                      <a:pt x="391" y="245"/>
                      <a:pt x="393" y="245"/>
                    </a:cubicBezTo>
                    <a:cubicBezTo>
                      <a:pt x="395" y="246"/>
                      <a:pt x="397" y="246"/>
                      <a:pt x="399" y="246"/>
                    </a:cubicBezTo>
                    <a:cubicBezTo>
                      <a:pt x="400" y="246"/>
                      <a:pt x="401" y="247"/>
                      <a:pt x="402" y="246"/>
                    </a:cubicBezTo>
                    <a:cubicBezTo>
                      <a:pt x="403" y="245"/>
                      <a:pt x="402" y="243"/>
                      <a:pt x="403" y="242"/>
                    </a:cubicBezTo>
                    <a:cubicBezTo>
                      <a:pt x="403" y="240"/>
                      <a:pt x="404" y="235"/>
                      <a:pt x="404" y="234"/>
                    </a:cubicBezTo>
                    <a:cubicBezTo>
                      <a:pt x="403" y="234"/>
                      <a:pt x="403" y="234"/>
                      <a:pt x="403" y="234"/>
                    </a:cubicBezTo>
                    <a:cubicBezTo>
                      <a:pt x="402" y="234"/>
                      <a:pt x="401" y="234"/>
                      <a:pt x="400" y="235"/>
                    </a:cubicBezTo>
                    <a:cubicBezTo>
                      <a:pt x="398" y="236"/>
                      <a:pt x="396" y="239"/>
                      <a:pt x="391" y="238"/>
                    </a:cubicBezTo>
                    <a:cubicBezTo>
                      <a:pt x="391" y="237"/>
                      <a:pt x="390" y="237"/>
                      <a:pt x="390" y="235"/>
                    </a:cubicBezTo>
                    <a:cubicBezTo>
                      <a:pt x="391" y="235"/>
                      <a:pt x="392" y="236"/>
                      <a:pt x="393" y="235"/>
                    </a:cubicBezTo>
                    <a:cubicBezTo>
                      <a:pt x="394" y="235"/>
                      <a:pt x="395" y="234"/>
                      <a:pt x="396" y="234"/>
                    </a:cubicBezTo>
                    <a:cubicBezTo>
                      <a:pt x="398" y="233"/>
                      <a:pt x="400" y="232"/>
                      <a:pt x="402" y="231"/>
                    </a:cubicBezTo>
                    <a:cubicBezTo>
                      <a:pt x="404" y="230"/>
                      <a:pt x="406" y="230"/>
                      <a:pt x="409" y="229"/>
                    </a:cubicBezTo>
                    <a:cubicBezTo>
                      <a:pt x="410" y="229"/>
                      <a:pt x="411" y="228"/>
                      <a:pt x="412" y="228"/>
                    </a:cubicBezTo>
                    <a:cubicBezTo>
                      <a:pt x="413" y="228"/>
                      <a:pt x="414" y="229"/>
                      <a:pt x="415" y="229"/>
                    </a:cubicBezTo>
                    <a:cubicBezTo>
                      <a:pt x="416" y="229"/>
                      <a:pt x="416" y="230"/>
                      <a:pt x="417" y="230"/>
                    </a:cubicBezTo>
                    <a:cubicBezTo>
                      <a:pt x="417" y="231"/>
                      <a:pt x="417" y="231"/>
                      <a:pt x="417" y="232"/>
                    </a:cubicBezTo>
                    <a:cubicBezTo>
                      <a:pt x="414" y="233"/>
                      <a:pt x="410" y="234"/>
                      <a:pt x="406" y="233"/>
                    </a:cubicBezTo>
                    <a:close/>
                    <a:moveTo>
                      <a:pt x="407" y="187"/>
                    </a:moveTo>
                    <a:cubicBezTo>
                      <a:pt x="410" y="187"/>
                      <a:pt x="413" y="190"/>
                      <a:pt x="413" y="193"/>
                    </a:cubicBezTo>
                    <a:cubicBezTo>
                      <a:pt x="412" y="194"/>
                      <a:pt x="412" y="194"/>
                      <a:pt x="411" y="195"/>
                    </a:cubicBezTo>
                    <a:cubicBezTo>
                      <a:pt x="409" y="196"/>
                      <a:pt x="407" y="197"/>
                      <a:pt x="406" y="198"/>
                    </a:cubicBezTo>
                    <a:cubicBezTo>
                      <a:pt x="405" y="199"/>
                      <a:pt x="403" y="200"/>
                      <a:pt x="403" y="200"/>
                    </a:cubicBezTo>
                    <a:cubicBezTo>
                      <a:pt x="403" y="200"/>
                      <a:pt x="404" y="201"/>
                      <a:pt x="404" y="201"/>
                    </a:cubicBezTo>
                    <a:cubicBezTo>
                      <a:pt x="406" y="200"/>
                      <a:pt x="407" y="199"/>
                      <a:pt x="408" y="199"/>
                    </a:cubicBezTo>
                    <a:cubicBezTo>
                      <a:pt x="411" y="197"/>
                      <a:pt x="414" y="196"/>
                      <a:pt x="418" y="195"/>
                    </a:cubicBezTo>
                    <a:cubicBezTo>
                      <a:pt x="420" y="194"/>
                      <a:pt x="422" y="194"/>
                      <a:pt x="424" y="194"/>
                    </a:cubicBezTo>
                    <a:cubicBezTo>
                      <a:pt x="425" y="195"/>
                      <a:pt x="425" y="195"/>
                      <a:pt x="425" y="195"/>
                    </a:cubicBezTo>
                    <a:cubicBezTo>
                      <a:pt x="425" y="198"/>
                      <a:pt x="422" y="200"/>
                      <a:pt x="420" y="201"/>
                    </a:cubicBezTo>
                    <a:cubicBezTo>
                      <a:pt x="418" y="204"/>
                      <a:pt x="416" y="207"/>
                      <a:pt x="414" y="210"/>
                    </a:cubicBezTo>
                    <a:cubicBezTo>
                      <a:pt x="414" y="210"/>
                      <a:pt x="414" y="211"/>
                      <a:pt x="414" y="211"/>
                    </a:cubicBezTo>
                    <a:cubicBezTo>
                      <a:pt x="413" y="212"/>
                      <a:pt x="412" y="213"/>
                      <a:pt x="412" y="215"/>
                    </a:cubicBezTo>
                    <a:cubicBezTo>
                      <a:pt x="412" y="215"/>
                      <a:pt x="412" y="215"/>
                      <a:pt x="412" y="215"/>
                    </a:cubicBezTo>
                    <a:cubicBezTo>
                      <a:pt x="414" y="214"/>
                      <a:pt x="419" y="213"/>
                      <a:pt x="420" y="213"/>
                    </a:cubicBezTo>
                    <a:cubicBezTo>
                      <a:pt x="422" y="212"/>
                      <a:pt x="424" y="213"/>
                      <a:pt x="424" y="213"/>
                    </a:cubicBezTo>
                    <a:cubicBezTo>
                      <a:pt x="426" y="215"/>
                      <a:pt x="422" y="217"/>
                      <a:pt x="421" y="218"/>
                    </a:cubicBezTo>
                    <a:cubicBezTo>
                      <a:pt x="419" y="219"/>
                      <a:pt x="417" y="220"/>
                      <a:pt x="414" y="221"/>
                    </a:cubicBezTo>
                    <a:cubicBezTo>
                      <a:pt x="413" y="221"/>
                      <a:pt x="412" y="221"/>
                      <a:pt x="410" y="221"/>
                    </a:cubicBezTo>
                    <a:cubicBezTo>
                      <a:pt x="408" y="222"/>
                      <a:pt x="405" y="223"/>
                      <a:pt x="402" y="223"/>
                    </a:cubicBezTo>
                    <a:cubicBezTo>
                      <a:pt x="402" y="223"/>
                      <a:pt x="402" y="223"/>
                      <a:pt x="402" y="223"/>
                    </a:cubicBezTo>
                    <a:cubicBezTo>
                      <a:pt x="403" y="222"/>
                      <a:pt x="404" y="222"/>
                      <a:pt x="405" y="222"/>
                    </a:cubicBezTo>
                    <a:cubicBezTo>
                      <a:pt x="408" y="220"/>
                      <a:pt x="412" y="218"/>
                      <a:pt x="416" y="217"/>
                    </a:cubicBezTo>
                    <a:cubicBezTo>
                      <a:pt x="417" y="216"/>
                      <a:pt x="420" y="216"/>
                      <a:pt x="420" y="214"/>
                    </a:cubicBezTo>
                    <a:cubicBezTo>
                      <a:pt x="420" y="214"/>
                      <a:pt x="420" y="214"/>
                      <a:pt x="420" y="214"/>
                    </a:cubicBezTo>
                    <a:cubicBezTo>
                      <a:pt x="419" y="215"/>
                      <a:pt x="418" y="215"/>
                      <a:pt x="418" y="215"/>
                    </a:cubicBezTo>
                    <a:cubicBezTo>
                      <a:pt x="416" y="215"/>
                      <a:pt x="414" y="216"/>
                      <a:pt x="412" y="216"/>
                    </a:cubicBezTo>
                    <a:cubicBezTo>
                      <a:pt x="411" y="217"/>
                      <a:pt x="410" y="217"/>
                      <a:pt x="409" y="217"/>
                    </a:cubicBezTo>
                    <a:cubicBezTo>
                      <a:pt x="409" y="218"/>
                      <a:pt x="408" y="219"/>
                      <a:pt x="407" y="219"/>
                    </a:cubicBezTo>
                    <a:cubicBezTo>
                      <a:pt x="406" y="219"/>
                      <a:pt x="405" y="218"/>
                      <a:pt x="404" y="218"/>
                    </a:cubicBezTo>
                    <a:cubicBezTo>
                      <a:pt x="403" y="219"/>
                      <a:pt x="402" y="219"/>
                      <a:pt x="402" y="219"/>
                    </a:cubicBezTo>
                    <a:cubicBezTo>
                      <a:pt x="399" y="221"/>
                      <a:pt x="396" y="222"/>
                      <a:pt x="393" y="223"/>
                    </a:cubicBezTo>
                    <a:cubicBezTo>
                      <a:pt x="391" y="225"/>
                      <a:pt x="388" y="232"/>
                      <a:pt x="384" y="233"/>
                    </a:cubicBezTo>
                    <a:cubicBezTo>
                      <a:pt x="384" y="233"/>
                      <a:pt x="383" y="233"/>
                      <a:pt x="383" y="233"/>
                    </a:cubicBezTo>
                    <a:cubicBezTo>
                      <a:pt x="382" y="232"/>
                      <a:pt x="383" y="230"/>
                      <a:pt x="383" y="229"/>
                    </a:cubicBezTo>
                    <a:cubicBezTo>
                      <a:pt x="385" y="227"/>
                      <a:pt x="386" y="225"/>
                      <a:pt x="388" y="223"/>
                    </a:cubicBezTo>
                    <a:cubicBezTo>
                      <a:pt x="388" y="222"/>
                      <a:pt x="388" y="221"/>
                      <a:pt x="390" y="221"/>
                    </a:cubicBezTo>
                    <a:cubicBezTo>
                      <a:pt x="389" y="222"/>
                      <a:pt x="389" y="222"/>
                      <a:pt x="388" y="223"/>
                    </a:cubicBezTo>
                    <a:cubicBezTo>
                      <a:pt x="387" y="225"/>
                      <a:pt x="386" y="227"/>
                      <a:pt x="385" y="230"/>
                    </a:cubicBezTo>
                    <a:cubicBezTo>
                      <a:pt x="385" y="230"/>
                      <a:pt x="385" y="230"/>
                      <a:pt x="385" y="230"/>
                    </a:cubicBezTo>
                    <a:cubicBezTo>
                      <a:pt x="386" y="229"/>
                      <a:pt x="387" y="228"/>
                      <a:pt x="388" y="227"/>
                    </a:cubicBezTo>
                    <a:cubicBezTo>
                      <a:pt x="389" y="226"/>
                      <a:pt x="390" y="224"/>
                      <a:pt x="392" y="223"/>
                    </a:cubicBezTo>
                    <a:cubicBezTo>
                      <a:pt x="393" y="222"/>
                      <a:pt x="395" y="221"/>
                      <a:pt x="397" y="220"/>
                    </a:cubicBezTo>
                    <a:cubicBezTo>
                      <a:pt x="399" y="219"/>
                      <a:pt x="400" y="218"/>
                      <a:pt x="402" y="218"/>
                    </a:cubicBezTo>
                    <a:cubicBezTo>
                      <a:pt x="402" y="217"/>
                      <a:pt x="403" y="217"/>
                      <a:pt x="404" y="217"/>
                    </a:cubicBezTo>
                    <a:cubicBezTo>
                      <a:pt x="404" y="216"/>
                      <a:pt x="404" y="215"/>
                      <a:pt x="404" y="215"/>
                    </a:cubicBezTo>
                    <a:cubicBezTo>
                      <a:pt x="402" y="214"/>
                      <a:pt x="401" y="214"/>
                      <a:pt x="400" y="213"/>
                    </a:cubicBezTo>
                    <a:cubicBezTo>
                      <a:pt x="400" y="213"/>
                      <a:pt x="400" y="213"/>
                      <a:pt x="400" y="213"/>
                    </a:cubicBezTo>
                    <a:cubicBezTo>
                      <a:pt x="398" y="214"/>
                      <a:pt x="397" y="217"/>
                      <a:pt x="394" y="217"/>
                    </a:cubicBezTo>
                    <a:cubicBezTo>
                      <a:pt x="394" y="217"/>
                      <a:pt x="394" y="217"/>
                      <a:pt x="394" y="216"/>
                    </a:cubicBezTo>
                    <a:cubicBezTo>
                      <a:pt x="395" y="215"/>
                      <a:pt x="397" y="213"/>
                      <a:pt x="397" y="211"/>
                    </a:cubicBezTo>
                    <a:cubicBezTo>
                      <a:pt x="397" y="210"/>
                      <a:pt x="397" y="210"/>
                      <a:pt x="397" y="210"/>
                    </a:cubicBezTo>
                    <a:cubicBezTo>
                      <a:pt x="396" y="211"/>
                      <a:pt x="394" y="211"/>
                      <a:pt x="394" y="209"/>
                    </a:cubicBezTo>
                    <a:cubicBezTo>
                      <a:pt x="394" y="209"/>
                      <a:pt x="394" y="207"/>
                      <a:pt x="393" y="206"/>
                    </a:cubicBezTo>
                    <a:cubicBezTo>
                      <a:pt x="393" y="205"/>
                      <a:pt x="393" y="203"/>
                      <a:pt x="392" y="201"/>
                    </a:cubicBezTo>
                    <a:cubicBezTo>
                      <a:pt x="392" y="200"/>
                      <a:pt x="391" y="199"/>
                      <a:pt x="391" y="198"/>
                    </a:cubicBezTo>
                    <a:cubicBezTo>
                      <a:pt x="391" y="198"/>
                      <a:pt x="391" y="198"/>
                      <a:pt x="392" y="198"/>
                    </a:cubicBezTo>
                    <a:cubicBezTo>
                      <a:pt x="392" y="199"/>
                      <a:pt x="393" y="199"/>
                      <a:pt x="393" y="199"/>
                    </a:cubicBezTo>
                    <a:cubicBezTo>
                      <a:pt x="394" y="201"/>
                      <a:pt x="395" y="202"/>
                      <a:pt x="396" y="204"/>
                    </a:cubicBezTo>
                    <a:cubicBezTo>
                      <a:pt x="397" y="205"/>
                      <a:pt x="398" y="206"/>
                      <a:pt x="398" y="207"/>
                    </a:cubicBezTo>
                    <a:cubicBezTo>
                      <a:pt x="398" y="208"/>
                      <a:pt x="398" y="208"/>
                      <a:pt x="398" y="209"/>
                    </a:cubicBezTo>
                    <a:cubicBezTo>
                      <a:pt x="400" y="207"/>
                      <a:pt x="401" y="205"/>
                      <a:pt x="401" y="203"/>
                    </a:cubicBezTo>
                    <a:cubicBezTo>
                      <a:pt x="400" y="202"/>
                      <a:pt x="399" y="201"/>
                      <a:pt x="399" y="200"/>
                    </a:cubicBezTo>
                    <a:cubicBezTo>
                      <a:pt x="400" y="200"/>
                      <a:pt x="401" y="200"/>
                      <a:pt x="402" y="200"/>
                    </a:cubicBezTo>
                    <a:cubicBezTo>
                      <a:pt x="403" y="197"/>
                      <a:pt x="408" y="193"/>
                      <a:pt x="408" y="190"/>
                    </a:cubicBezTo>
                    <a:cubicBezTo>
                      <a:pt x="408" y="189"/>
                      <a:pt x="407" y="188"/>
                      <a:pt x="407" y="187"/>
                    </a:cubicBezTo>
                    <a:close/>
                    <a:moveTo>
                      <a:pt x="421" y="196"/>
                    </a:moveTo>
                    <a:cubicBezTo>
                      <a:pt x="421" y="197"/>
                      <a:pt x="419" y="199"/>
                      <a:pt x="418" y="200"/>
                    </a:cubicBezTo>
                    <a:cubicBezTo>
                      <a:pt x="417" y="202"/>
                      <a:pt x="415" y="204"/>
                      <a:pt x="414" y="206"/>
                    </a:cubicBezTo>
                    <a:cubicBezTo>
                      <a:pt x="413" y="206"/>
                      <a:pt x="413" y="207"/>
                      <a:pt x="412" y="208"/>
                    </a:cubicBezTo>
                    <a:cubicBezTo>
                      <a:pt x="412" y="208"/>
                      <a:pt x="412" y="208"/>
                      <a:pt x="412" y="208"/>
                    </a:cubicBezTo>
                    <a:cubicBezTo>
                      <a:pt x="412" y="208"/>
                      <a:pt x="412" y="208"/>
                      <a:pt x="412" y="208"/>
                    </a:cubicBezTo>
                    <a:cubicBezTo>
                      <a:pt x="413" y="204"/>
                      <a:pt x="410" y="202"/>
                      <a:pt x="409" y="200"/>
                    </a:cubicBezTo>
                    <a:cubicBezTo>
                      <a:pt x="409" y="200"/>
                      <a:pt x="409" y="200"/>
                      <a:pt x="409" y="200"/>
                    </a:cubicBezTo>
                    <a:cubicBezTo>
                      <a:pt x="410" y="199"/>
                      <a:pt x="411" y="199"/>
                      <a:pt x="413" y="198"/>
                    </a:cubicBezTo>
                    <a:cubicBezTo>
                      <a:pt x="415" y="198"/>
                      <a:pt x="418" y="196"/>
                      <a:pt x="421" y="196"/>
                    </a:cubicBezTo>
                    <a:close/>
                    <a:moveTo>
                      <a:pt x="412" y="209"/>
                    </a:moveTo>
                    <a:cubicBezTo>
                      <a:pt x="412" y="209"/>
                      <a:pt x="412" y="209"/>
                      <a:pt x="412" y="209"/>
                    </a:cubicBezTo>
                    <a:cubicBezTo>
                      <a:pt x="410" y="211"/>
                      <a:pt x="408" y="213"/>
                      <a:pt x="406" y="215"/>
                    </a:cubicBezTo>
                    <a:cubicBezTo>
                      <a:pt x="405" y="215"/>
                      <a:pt x="405" y="214"/>
                      <a:pt x="405" y="213"/>
                    </a:cubicBezTo>
                    <a:cubicBezTo>
                      <a:pt x="405" y="212"/>
                      <a:pt x="405" y="212"/>
                      <a:pt x="405" y="212"/>
                    </a:cubicBezTo>
                    <a:cubicBezTo>
                      <a:pt x="405" y="211"/>
                      <a:pt x="406" y="211"/>
                      <a:pt x="407" y="211"/>
                    </a:cubicBezTo>
                    <a:cubicBezTo>
                      <a:pt x="407" y="211"/>
                      <a:pt x="411" y="209"/>
                      <a:pt x="412" y="209"/>
                    </a:cubicBezTo>
                    <a:close/>
                    <a:moveTo>
                      <a:pt x="403" y="208"/>
                    </a:moveTo>
                    <a:cubicBezTo>
                      <a:pt x="403" y="209"/>
                      <a:pt x="403" y="209"/>
                      <a:pt x="403" y="210"/>
                    </a:cubicBezTo>
                    <a:cubicBezTo>
                      <a:pt x="403" y="210"/>
                      <a:pt x="403" y="210"/>
                      <a:pt x="403" y="210"/>
                    </a:cubicBezTo>
                    <a:cubicBezTo>
                      <a:pt x="403" y="210"/>
                      <a:pt x="403" y="210"/>
                      <a:pt x="403" y="210"/>
                    </a:cubicBezTo>
                    <a:cubicBezTo>
                      <a:pt x="403" y="210"/>
                      <a:pt x="403" y="210"/>
                      <a:pt x="402" y="210"/>
                    </a:cubicBezTo>
                    <a:cubicBezTo>
                      <a:pt x="402" y="209"/>
                      <a:pt x="405" y="206"/>
                      <a:pt x="406" y="205"/>
                    </a:cubicBezTo>
                    <a:cubicBezTo>
                      <a:pt x="406" y="205"/>
                      <a:pt x="407" y="205"/>
                      <a:pt x="407" y="204"/>
                    </a:cubicBezTo>
                    <a:cubicBezTo>
                      <a:pt x="408" y="203"/>
                      <a:pt x="406" y="202"/>
                      <a:pt x="406" y="201"/>
                    </a:cubicBezTo>
                    <a:cubicBezTo>
                      <a:pt x="406" y="201"/>
                      <a:pt x="407" y="201"/>
                      <a:pt x="407" y="201"/>
                    </a:cubicBezTo>
                    <a:cubicBezTo>
                      <a:pt x="408" y="201"/>
                      <a:pt x="408" y="202"/>
                      <a:pt x="409" y="203"/>
                    </a:cubicBezTo>
                    <a:cubicBezTo>
                      <a:pt x="409" y="203"/>
                      <a:pt x="409" y="204"/>
                      <a:pt x="410" y="205"/>
                    </a:cubicBezTo>
                    <a:cubicBezTo>
                      <a:pt x="410" y="208"/>
                      <a:pt x="406" y="208"/>
                      <a:pt x="405" y="210"/>
                    </a:cubicBezTo>
                    <a:cubicBezTo>
                      <a:pt x="404" y="209"/>
                      <a:pt x="404" y="209"/>
                      <a:pt x="404" y="208"/>
                    </a:cubicBezTo>
                    <a:cubicBezTo>
                      <a:pt x="404" y="208"/>
                      <a:pt x="404" y="208"/>
                      <a:pt x="404" y="208"/>
                    </a:cubicBezTo>
                    <a:cubicBezTo>
                      <a:pt x="404" y="208"/>
                      <a:pt x="404" y="208"/>
                      <a:pt x="403" y="208"/>
                    </a:cubicBezTo>
                    <a:close/>
                    <a:moveTo>
                      <a:pt x="367" y="156"/>
                    </a:moveTo>
                    <a:cubicBezTo>
                      <a:pt x="354" y="156"/>
                      <a:pt x="354" y="156"/>
                      <a:pt x="354" y="156"/>
                    </a:cubicBezTo>
                    <a:cubicBezTo>
                      <a:pt x="354" y="155"/>
                      <a:pt x="354" y="155"/>
                      <a:pt x="354" y="155"/>
                    </a:cubicBezTo>
                    <a:cubicBezTo>
                      <a:pt x="356" y="155"/>
                      <a:pt x="357" y="154"/>
                      <a:pt x="357" y="152"/>
                    </a:cubicBezTo>
                    <a:cubicBezTo>
                      <a:pt x="357" y="137"/>
                      <a:pt x="357" y="137"/>
                      <a:pt x="357" y="137"/>
                    </a:cubicBezTo>
                    <a:cubicBezTo>
                      <a:pt x="357" y="136"/>
                      <a:pt x="357" y="135"/>
                      <a:pt x="357" y="135"/>
                    </a:cubicBezTo>
                    <a:cubicBezTo>
                      <a:pt x="356" y="135"/>
                      <a:pt x="356" y="134"/>
                      <a:pt x="355" y="134"/>
                    </a:cubicBezTo>
                    <a:cubicBezTo>
                      <a:pt x="354" y="134"/>
                      <a:pt x="354" y="134"/>
                      <a:pt x="354" y="134"/>
                    </a:cubicBezTo>
                    <a:cubicBezTo>
                      <a:pt x="354" y="133"/>
                      <a:pt x="354" y="133"/>
                      <a:pt x="354" y="133"/>
                    </a:cubicBezTo>
                    <a:cubicBezTo>
                      <a:pt x="356" y="133"/>
                      <a:pt x="357" y="133"/>
                      <a:pt x="357" y="133"/>
                    </a:cubicBezTo>
                    <a:cubicBezTo>
                      <a:pt x="358" y="132"/>
                      <a:pt x="358" y="132"/>
                      <a:pt x="359" y="131"/>
                    </a:cubicBezTo>
                    <a:cubicBezTo>
                      <a:pt x="364" y="131"/>
                      <a:pt x="364" y="131"/>
                      <a:pt x="364" y="131"/>
                    </a:cubicBezTo>
                    <a:cubicBezTo>
                      <a:pt x="364" y="152"/>
                      <a:pt x="364" y="152"/>
                      <a:pt x="364" y="152"/>
                    </a:cubicBezTo>
                    <a:cubicBezTo>
                      <a:pt x="364" y="153"/>
                      <a:pt x="364" y="154"/>
                      <a:pt x="364" y="154"/>
                    </a:cubicBezTo>
                    <a:cubicBezTo>
                      <a:pt x="365" y="154"/>
                      <a:pt x="366" y="155"/>
                      <a:pt x="367" y="155"/>
                    </a:cubicBezTo>
                    <a:cubicBezTo>
                      <a:pt x="367" y="156"/>
                      <a:pt x="367" y="156"/>
                      <a:pt x="367" y="156"/>
                    </a:cubicBezTo>
                    <a:close/>
                    <a:moveTo>
                      <a:pt x="389" y="150"/>
                    </a:moveTo>
                    <a:cubicBezTo>
                      <a:pt x="389" y="152"/>
                      <a:pt x="389" y="153"/>
                      <a:pt x="387" y="155"/>
                    </a:cubicBezTo>
                    <a:cubicBezTo>
                      <a:pt x="385" y="156"/>
                      <a:pt x="383" y="156"/>
                      <a:pt x="381" y="156"/>
                    </a:cubicBezTo>
                    <a:cubicBezTo>
                      <a:pt x="378" y="156"/>
                      <a:pt x="376" y="156"/>
                      <a:pt x="375" y="155"/>
                    </a:cubicBezTo>
                    <a:cubicBezTo>
                      <a:pt x="373" y="154"/>
                      <a:pt x="372" y="152"/>
                      <a:pt x="372" y="150"/>
                    </a:cubicBezTo>
                    <a:cubicBezTo>
                      <a:pt x="372" y="148"/>
                      <a:pt x="374" y="146"/>
                      <a:pt x="377" y="144"/>
                    </a:cubicBezTo>
                    <a:cubicBezTo>
                      <a:pt x="374" y="141"/>
                      <a:pt x="372" y="139"/>
                      <a:pt x="372" y="137"/>
                    </a:cubicBezTo>
                    <a:cubicBezTo>
                      <a:pt x="372" y="135"/>
                      <a:pt x="373" y="134"/>
                      <a:pt x="375" y="132"/>
                    </a:cubicBezTo>
                    <a:cubicBezTo>
                      <a:pt x="376" y="131"/>
                      <a:pt x="378" y="130"/>
                      <a:pt x="380" y="130"/>
                    </a:cubicBezTo>
                    <a:cubicBezTo>
                      <a:pt x="383" y="130"/>
                      <a:pt x="385" y="131"/>
                      <a:pt x="386" y="132"/>
                    </a:cubicBezTo>
                    <a:cubicBezTo>
                      <a:pt x="388" y="133"/>
                      <a:pt x="388" y="135"/>
                      <a:pt x="388" y="136"/>
                    </a:cubicBezTo>
                    <a:cubicBezTo>
                      <a:pt x="388" y="138"/>
                      <a:pt x="387" y="140"/>
                      <a:pt x="384" y="142"/>
                    </a:cubicBezTo>
                    <a:cubicBezTo>
                      <a:pt x="388" y="144"/>
                      <a:pt x="389" y="147"/>
                      <a:pt x="389" y="150"/>
                    </a:cubicBezTo>
                    <a:close/>
                    <a:moveTo>
                      <a:pt x="384" y="135"/>
                    </a:moveTo>
                    <a:cubicBezTo>
                      <a:pt x="384" y="138"/>
                      <a:pt x="383" y="139"/>
                      <a:pt x="382" y="140"/>
                    </a:cubicBezTo>
                    <a:cubicBezTo>
                      <a:pt x="381" y="139"/>
                      <a:pt x="380" y="138"/>
                      <a:pt x="379" y="137"/>
                    </a:cubicBezTo>
                    <a:cubicBezTo>
                      <a:pt x="378" y="136"/>
                      <a:pt x="378" y="135"/>
                      <a:pt x="378" y="134"/>
                    </a:cubicBezTo>
                    <a:cubicBezTo>
                      <a:pt x="378" y="133"/>
                      <a:pt x="378" y="133"/>
                      <a:pt x="379" y="132"/>
                    </a:cubicBezTo>
                    <a:cubicBezTo>
                      <a:pt x="379" y="132"/>
                      <a:pt x="380" y="132"/>
                      <a:pt x="381" y="132"/>
                    </a:cubicBezTo>
                    <a:cubicBezTo>
                      <a:pt x="383" y="132"/>
                      <a:pt x="384" y="133"/>
                      <a:pt x="384" y="135"/>
                    </a:cubicBezTo>
                    <a:close/>
                    <a:moveTo>
                      <a:pt x="384" y="151"/>
                    </a:moveTo>
                    <a:cubicBezTo>
                      <a:pt x="384" y="153"/>
                      <a:pt x="384" y="154"/>
                      <a:pt x="383" y="154"/>
                    </a:cubicBezTo>
                    <a:cubicBezTo>
                      <a:pt x="382" y="155"/>
                      <a:pt x="382" y="155"/>
                      <a:pt x="381" y="155"/>
                    </a:cubicBezTo>
                    <a:cubicBezTo>
                      <a:pt x="380" y="155"/>
                      <a:pt x="379" y="155"/>
                      <a:pt x="378" y="154"/>
                    </a:cubicBezTo>
                    <a:cubicBezTo>
                      <a:pt x="377" y="153"/>
                      <a:pt x="377" y="152"/>
                      <a:pt x="377" y="151"/>
                    </a:cubicBezTo>
                    <a:cubicBezTo>
                      <a:pt x="377" y="148"/>
                      <a:pt x="378" y="146"/>
                      <a:pt x="379" y="145"/>
                    </a:cubicBezTo>
                    <a:cubicBezTo>
                      <a:pt x="380" y="146"/>
                      <a:pt x="382" y="147"/>
                      <a:pt x="382" y="148"/>
                    </a:cubicBezTo>
                    <a:cubicBezTo>
                      <a:pt x="383" y="148"/>
                      <a:pt x="383" y="149"/>
                      <a:pt x="384" y="150"/>
                    </a:cubicBezTo>
                    <a:cubicBezTo>
                      <a:pt x="384" y="150"/>
                      <a:pt x="384" y="151"/>
                      <a:pt x="384" y="151"/>
                    </a:cubicBezTo>
                    <a:close/>
                    <a:moveTo>
                      <a:pt x="413" y="143"/>
                    </a:moveTo>
                    <a:cubicBezTo>
                      <a:pt x="413" y="147"/>
                      <a:pt x="412" y="150"/>
                      <a:pt x="410" y="152"/>
                    </a:cubicBezTo>
                    <a:cubicBezTo>
                      <a:pt x="408" y="155"/>
                      <a:pt x="406" y="156"/>
                      <a:pt x="402" y="156"/>
                    </a:cubicBezTo>
                    <a:cubicBezTo>
                      <a:pt x="400" y="156"/>
                      <a:pt x="398" y="156"/>
                      <a:pt x="397" y="155"/>
                    </a:cubicBezTo>
                    <a:cubicBezTo>
                      <a:pt x="396" y="154"/>
                      <a:pt x="396" y="153"/>
                      <a:pt x="396" y="151"/>
                    </a:cubicBezTo>
                    <a:cubicBezTo>
                      <a:pt x="396" y="150"/>
                      <a:pt x="396" y="150"/>
                      <a:pt x="397" y="149"/>
                    </a:cubicBezTo>
                    <a:cubicBezTo>
                      <a:pt x="397" y="149"/>
                      <a:pt x="398" y="148"/>
                      <a:pt x="399" y="148"/>
                    </a:cubicBezTo>
                    <a:cubicBezTo>
                      <a:pt x="400" y="148"/>
                      <a:pt x="401" y="148"/>
                      <a:pt x="402" y="149"/>
                    </a:cubicBezTo>
                    <a:cubicBezTo>
                      <a:pt x="402" y="149"/>
                      <a:pt x="403" y="150"/>
                      <a:pt x="403" y="151"/>
                    </a:cubicBezTo>
                    <a:cubicBezTo>
                      <a:pt x="403" y="152"/>
                      <a:pt x="402" y="152"/>
                      <a:pt x="402" y="153"/>
                    </a:cubicBezTo>
                    <a:cubicBezTo>
                      <a:pt x="401" y="154"/>
                      <a:pt x="401" y="154"/>
                      <a:pt x="401" y="154"/>
                    </a:cubicBezTo>
                    <a:cubicBezTo>
                      <a:pt x="401" y="155"/>
                      <a:pt x="401" y="155"/>
                      <a:pt x="401" y="155"/>
                    </a:cubicBezTo>
                    <a:cubicBezTo>
                      <a:pt x="401" y="155"/>
                      <a:pt x="402" y="155"/>
                      <a:pt x="402" y="155"/>
                    </a:cubicBezTo>
                    <a:cubicBezTo>
                      <a:pt x="407" y="155"/>
                      <a:pt x="407" y="150"/>
                      <a:pt x="407" y="146"/>
                    </a:cubicBezTo>
                    <a:cubicBezTo>
                      <a:pt x="406" y="146"/>
                      <a:pt x="404" y="147"/>
                      <a:pt x="403" y="147"/>
                    </a:cubicBezTo>
                    <a:cubicBezTo>
                      <a:pt x="400" y="147"/>
                      <a:pt x="399" y="146"/>
                      <a:pt x="397" y="145"/>
                    </a:cubicBezTo>
                    <a:cubicBezTo>
                      <a:pt x="396" y="143"/>
                      <a:pt x="395" y="141"/>
                      <a:pt x="395" y="139"/>
                    </a:cubicBezTo>
                    <a:cubicBezTo>
                      <a:pt x="395" y="136"/>
                      <a:pt x="396" y="134"/>
                      <a:pt x="397" y="133"/>
                    </a:cubicBezTo>
                    <a:cubicBezTo>
                      <a:pt x="399" y="131"/>
                      <a:pt x="401" y="130"/>
                      <a:pt x="404" y="130"/>
                    </a:cubicBezTo>
                    <a:cubicBezTo>
                      <a:pt x="406" y="130"/>
                      <a:pt x="409" y="131"/>
                      <a:pt x="410" y="134"/>
                    </a:cubicBezTo>
                    <a:cubicBezTo>
                      <a:pt x="412" y="136"/>
                      <a:pt x="413" y="139"/>
                      <a:pt x="413" y="143"/>
                    </a:cubicBezTo>
                    <a:close/>
                    <a:moveTo>
                      <a:pt x="407" y="144"/>
                    </a:moveTo>
                    <a:cubicBezTo>
                      <a:pt x="406" y="145"/>
                      <a:pt x="405" y="145"/>
                      <a:pt x="404" y="145"/>
                    </a:cubicBezTo>
                    <a:cubicBezTo>
                      <a:pt x="403" y="145"/>
                      <a:pt x="401" y="144"/>
                      <a:pt x="401" y="140"/>
                    </a:cubicBezTo>
                    <a:cubicBezTo>
                      <a:pt x="401" y="137"/>
                      <a:pt x="401" y="135"/>
                      <a:pt x="401" y="134"/>
                    </a:cubicBezTo>
                    <a:cubicBezTo>
                      <a:pt x="402" y="133"/>
                      <a:pt x="403" y="132"/>
                      <a:pt x="404" y="132"/>
                    </a:cubicBezTo>
                    <a:cubicBezTo>
                      <a:pt x="406" y="132"/>
                      <a:pt x="407" y="134"/>
                      <a:pt x="407" y="140"/>
                    </a:cubicBezTo>
                    <a:cubicBezTo>
                      <a:pt x="407" y="141"/>
                      <a:pt x="407" y="143"/>
                      <a:pt x="407" y="144"/>
                    </a:cubicBezTo>
                    <a:close/>
                    <a:moveTo>
                      <a:pt x="435" y="148"/>
                    </a:moveTo>
                    <a:cubicBezTo>
                      <a:pt x="435" y="151"/>
                      <a:pt x="435" y="153"/>
                      <a:pt x="433" y="154"/>
                    </a:cubicBezTo>
                    <a:cubicBezTo>
                      <a:pt x="431" y="156"/>
                      <a:pt x="429" y="156"/>
                      <a:pt x="427" y="156"/>
                    </a:cubicBezTo>
                    <a:cubicBezTo>
                      <a:pt x="424" y="156"/>
                      <a:pt x="422" y="155"/>
                      <a:pt x="421" y="153"/>
                    </a:cubicBezTo>
                    <a:cubicBezTo>
                      <a:pt x="419" y="151"/>
                      <a:pt x="418" y="148"/>
                      <a:pt x="418" y="144"/>
                    </a:cubicBezTo>
                    <a:cubicBezTo>
                      <a:pt x="418" y="140"/>
                      <a:pt x="419" y="137"/>
                      <a:pt x="421" y="134"/>
                    </a:cubicBezTo>
                    <a:cubicBezTo>
                      <a:pt x="422" y="132"/>
                      <a:pt x="425" y="130"/>
                      <a:pt x="428" y="130"/>
                    </a:cubicBezTo>
                    <a:cubicBezTo>
                      <a:pt x="430" y="130"/>
                      <a:pt x="432" y="131"/>
                      <a:pt x="433" y="132"/>
                    </a:cubicBezTo>
                    <a:cubicBezTo>
                      <a:pt x="434" y="133"/>
                      <a:pt x="435" y="134"/>
                      <a:pt x="435" y="135"/>
                    </a:cubicBezTo>
                    <a:cubicBezTo>
                      <a:pt x="435" y="136"/>
                      <a:pt x="434" y="137"/>
                      <a:pt x="434" y="138"/>
                    </a:cubicBezTo>
                    <a:cubicBezTo>
                      <a:pt x="433" y="138"/>
                      <a:pt x="432" y="139"/>
                      <a:pt x="431" y="139"/>
                    </a:cubicBezTo>
                    <a:cubicBezTo>
                      <a:pt x="430" y="139"/>
                      <a:pt x="430" y="138"/>
                      <a:pt x="429" y="138"/>
                    </a:cubicBezTo>
                    <a:cubicBezTo>
                      <a:pt x="428" y="137"/>
                      <a:pt x="428" y="137"/>
                      <a:pt x="428" y="136"/>
                    </a:cubicBezTo>
                    <a:cubicBezTo>
                      <a:pt x="428" y="135"/>
                      <a:pt x="428" y="135"/>
                      <a:pt x="429" y="134"/>
                    </a:cubicBezTo>
                    <a:cubicBezTo>
                      <a:pt x="429" y="133"/>
                      <a:pt x="430" y="133"/>
                      <a:pt x="430" y="133"/>
                    </a:cubicBezTo>
                    <a:cubicBezTo>
                      <a:pt x="430" y="132"/>
                      <a:pt x="429" y="131"/>
                      <a:pt x="429" y="131"/>
                    </a:cubicBezTo>
                    <a:cubicBezTo>
                      <a:pt x="425" y="132"/>
                      <a:pt x="425" y="135"/>
                      <a:pt x="424" y="142"/>
                    </a:cubicBezTo>
                    <a:cubicBezTo>
                      <a:pt x="425" y="141"/>
                      <a:pt x="427" y="141"/>
                      <a:pt x="428" y="141"/>
                    </a:cubicBezTo>
                    <a:cubicBezTo>
                      <a:pt x="430" y="141"/>
                      <a:pt x="432" y="142"/>
                      <a:pt x="433" y="143"/>
                    </a:cubicBezTo>
                    <a:cubicBezTo>
                      <a:pt x="435" y="144"/>
                      <a:pt x="435" y="146"/>
                      <a:pt x="435" y="148"/>
                    </a:cubicBezTo>
                    <a:close/>
                    <a:moveTo>
                      <a:pt x="429" y="147"/>
                    </a:moveTo>
                    <a:cubicBezTo>
                      <a:pt x="430" y="150"/>
                      <a:pt x="429" y="151"/>
                      <a:pt x="429" y="152"/>
                    </a:cubicBezTo>
                    <a:cubicBezTo>
                      <a:pt x="429" y="154"/>
                      <a:pt x="429" y="155"/>
                      <a:pt x="427" y="155"/>
                    </a:cubicBezTo>
                    <a:cubicBezTo>
                      <a:pt x="425" y="155"/>
                      <a:pt x="424" y="153"/>
                      <a:pt x="424" y="148"/>
                    </a:cubicBezTo>
                    <a:cubicBezTo>
                      <a:pt x="424" y="147"/>
                      <a:pt x="424" y="146"/>
                      <a:pt x="424" y="145"/>
                    </a:cubicBezTo>
                    <a:cubicBezTo>
                      <a:pt x="424" y="144"/>
                      <a:pt x="424" y="143"/>
                      <a:pt x="424" y="143"/>
                    </a:cubicBezTo>
                    <a:cubicBezTo>
                      <a:pt x="425" y="143"/>
                      <a:pt x="426" y="142"/>
                      <a:pt x="427" y="142"/>
                    </a:cubicBezTo>
                    <a:cubicBezTo>
                      <a:pt x="428" y="143"/>
                      <a:pt x="429" y="144"/>
                      <a:pt x="429"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74295" tIns="37148" rIns="74295" bIns="37148"/>
              <a:lstStyle/>
              <a:p>
                <a:pPr defTabSz="742950">
                  <a:defRPr/>
                </a:pPr>
                <a:endParaRPr lang="zh-CN" altLang="en-US" sz="1463">
                  <a:solidFill>
                    <a:prstClr val="black"/>
                  </a:solidFill>
                  <a:latin typeface="Calibri"/>
                  <a:ea typeface="宋体" panose="02010600030101010101" pitchFamily="2" charset="-122"/>
                </a:endParaRPr>
              </a:p>
            </p:txBody>
          </p:sp>
        </p:grpSp>
      </p:grpSp>
      <p:sp>
        <p:nvSpPr>
          <p:cNvPr id="6" name="矩形 5">
            <a:extLst>
              <a:ext uri="{FF2B5EF4-FFF2-40B4-BE49-F238E27FC236}">
                <a16:creationId xmlns:a16="http://schemas.microsoft.com/office/drawing/2014/main" id="{B58CA1B5-C341-4D51-B708-43C4C56AC90F}"/>
              </a:ext>
            </a:extLst>
          </p:cNvPr>
          <p:cNvSpPr/>
          <p:nvPr/>
        </p:nvSpPr>
        <p:spPr>
          <a:xfrm>
            <a:off x="0" y="2412981"/>
            <a:ext cx="12192000" cy="2278063"/>
          </a:xfrm>
          <a:prstGeom prst="rect">
            <a:avLst/>
          </a:prstGeom>
          <a:solidFill>
            <a:srgbClr val="0079BA"/>
          </a:solidFill>
          <a:ln>
            <a:solidFill>
              <a:srgbClr val="0079BA"/>
            </a:solidFill>
          </a:ln>
        </p:spPr>
        <p:style>
          <a:lnRef idx="2">
            <a:schemeClr val="accent1">
              <a:shade val="50000"/>
            </a:schemeClr>
          </a:lnRef>
          <a:fillRef idx="1">
            <a:schemeClr val="accent1"/>
          </a:fillRef>
          <a:effectRef idx="0">
            <a:schemeClr val="accent1"/>
          </a:effectRef>
          <a:fontRef idx="minor">
            <a:schemeClr val="lt1"/>
          </a:fontRef>
        </p:style>
        <p:txBody>
          <a:bodyPr lIns="69617" tIns="34809" rIns="69617" bIns="34809" anchor="ctr"/>
          <a:lstStyle/>
          <a:p>
            <a:pPr algn="ctr" defTabSz="742950">
              <a:lnSpc>
                <a:spcPct val="150000"/>
              </a:lnSpc>
              <a:defRPr/>
            </a:pPr>
            <a:r>
              <a:rPr lang="en-US" altLang="zh-CN" sz="5363" b="1" dirty="0">
                <a:solidFill>
                  <a:prstClr val="white"/>
                </a:solidFill>
              </a:rPr>
              <a:t>Thank you</a:t>
            </a:r>
            <a:r>
              <a:rPr lang="zh-CN" altLang="en-US" sz="5363" b="1" dirty="0">
                <a:solidFill>
                  <a:prstClr val="white"/>
                </a:solidFill>
              </a:rPr>
              <a:t>！</a:t>
            </a:r>
            <a:endParaRPr lang="en-US" altLang="zh-CN" sz="5363" b="1" dirty="0">
              <a:solidFill>
                <a:prstClr val="white"/>
              </a:solidFill>
            </a:endParaRPr>
          </a:p>
        </p:txBody>
      </p:sp>
      <p:sp>
        <p:nvSpPr>
          <p:cNvPr id="9" name="标题 1">
            <a:extLst>
              <a:ext uri="{FF2B5EF4-FFF2-40B4-BE49-F238E27FC236}">
                <a16:creationId xmlns:a16="http://schemas.microsoft.com/office/drawing/2014/main" id="{58851BF4-658D-432B-A851-2052D06D4990}"/>
              </a:ext>
            </a:extLst>
          </p:cNvPr>
          <p:cNvSpPr>
            <a:spLocks noGrp="1"/>
          </p:cNvSpPr>
          <p:nvPr>
            <p:ph type="title"/>
          </p:nvPr>
        </p:nvSpPr>
        <p:spPr>
          <a:xfrm>
            <a:off x="595986" y="1512869"/>
            <a:ext cx="2086706" cy="900112"/>
          </a:xfrm>
        </p:spPr>
        <p:txBody>
          <a:bodyPr rtlCol="0">
            <a:normAutofit/>
          </a:bodyPr>
          <a:lstStyle/>
          <a:p>
            <a:pPr>
              <a:defRPr/>
            </a:pPr>
            <a:r>
              <a:rPr lang="en-US" altLang="zh-CN" sz="4000" dirty="0"/>
              <a:t>The last</a:t>
            </a:r>
            <a:endParaRPr lang="zh-CN" altLang="en-US" sz="4000" dirty="0"/>
          </a:p>
        </p:txBody>
      </p:sp>
    </p:spTree>
    <p:extLst>
      <p:ext uri="{BB962C8B-B14F-4D97-AF65-F5344CB8AC3E}">
        <p14:creationId xmlns:p14="http://schemas.microsoft.com/office/powerpoint/2010/main" val="35137819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Scale>
                                      <p:cBhvr additive="base">
                                        <p:cTn id="8" dur="250" fill="hold">
                                          <p:stCondLst>
                                            <p:cond delay="0"/>
                                          </p:stCondLst>
                                        </p:cTn>
                                        <p:tgtEl>
                                          <p:spTgt spid="6"/>
                                        </p:tgtEl>
                                      </p:cBhvr>
                                      <p:from x="500000" y="500000"/>
                                      <p:to x="120000" y="120000"/>
                                    </p:animScale>
                                    <p:animScale>
                                      <p:cBhvr additive="base">
                                        <p:cTn id="9" dur="250" fill="hold">
                                          <p:stCondLst>
                                            <p:cond delay="250"/>
                                          </p:stCondLst>
                                        </p:cTn>
                                        <p:tgtEl>
                                          <p:spTgt spid="6"/>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99D9DE2A-E7D4-4F18-8A58-A2DC7617829C}"/>
              </a:ext>
            </a:extLst>
          </p:cNvPr>
          <p:cNvSpPr/>
          <p:nvPr/>
        </p:nvSpPr>
        <p:spPr bwMode="auto">
          <a:xfrm>
            <a:off x="1819276" y="819151"/>
            <a:ext cx="2576878" cy="720725"/>
          </a:xfrm>
          <a:prstGeom prst="parallelogram">
            <a:avLst>
              <a:gd name="adj" fmla="val 76283"/>
            </a:avLst>
          </a:prstGeom>
          <a:solidFill>
            <a:schemeClr val="accent1">
              <a:lumMod val="50000"/>
            </a:schemeClr>
          </a:solidFill>
          <a:ln w="19050">
            <a:noFill/>
            <a:round/>
          </a:ln>
        </p:spPr>
        <p:txBody>
          <a:bodyPr lIns="74295" tIns="37148" rIns="74295" bIns="37148" anchor="ctr" anchorCtr="1"/>
          <a:lstStyle/>
          <a:p>
            <a:pPr algn="ctr" eaLnBrk="1" hangingPunct="1">
              <a:defRPr/>
            </a:pPr>
            <a:r>
              <a:rPr lang="en-US" altLang="zh-CN" sz="3200" b="1" dirty="0">
                <a:solidFill>
                  <a:schemeClr val="bg1">
                    <a:lumMod val="100000"/>
                  </a:schemeClr>
                </a:solidFill>
                <a:cs typeface="+mn-ea"/>
                <a:sym typeface="+mn-lt"/>
              </a:rPr>
              <a:t>Content</a:t>
            </a:r>
            <a:endParaRPr lang="zh-CN" altLang="en-US" sz="3200" b="1" dirty="0">
              <a:solidFill>
                <a:schemeClr val="bg1">
                  <a:lumMod val="100000"/>
                </a:schemeClr>
              </a:solidFill>
              <a:cs typeface="+mn-ea"/>
              <a:sym typeface="+mn-lt"/>
            </a:endParaRPr>
          </a:p>
        </p:txBody>
      </p:sp>
      <p:sp>
        <p:nvSpPr>
          <p:cNvPr id="13316" name="页脚占位符 2">
            <a:extLst>
              <a:ext uri="{FF2B5EF4-FFF2-40B4-BE49-F238E27FC236}">
                <a16:creationId xmlns:a16="http://schemas.microsoft.com/office/drawing/2014/main" id="{CFD3091C-AB21-48C4-91FE-E281BA097746}"/>
              </a:ext>
            </a:extLst>
          </p:cNvPr>
          <p:cNvSpPr>
            <a:spLocks noGrp="1" noChangeArrowheads="1"/>
          </p:cNvSpPr>
          <p:nvPr>
            <p:ph type="ftr" sz="quarter" idx="4294967295"/>
          </p:nvPr>
        </p:nvSpPr>
        <p:spPr>
          <a:xfrm>
            <a:off x="9574214" y="6106103"/>
            <a:ext cx="1474787" cy="344488"/>
          </a:xfrm>
          <a:prstGeom prst="rect">
            <a:avLst/>
          </a:prstGeom>
          <a:noFill/>
        </p:spPr>
        <p:txBody>
          <a:bodyPr anchor="t"/>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l" eaLnBrk="0" hangingPunct="0">
              <a:spcBef>
                <a:spcPct val="0"/>
              </a:spcBef>
              <a:buFontTx/>
              <a:buNone/>
            </a:pPr>
            <a:r>
              <a:rPr lang="zh-CN" altLang="en-US" sz="1800" dirty="0">
                <a:latin typeface="Arial" panose="020B0604020202020204" pitchFamily="34" charset="0"/>
              </a:rPr>
              <a:t>竢实扬华，自强不息</a:t>
            </a:r>
          </a:p>
        </p:txBody>
      </p:sp>
      <p:sp>
        <p:nvSpPr>
          <p:cNvPr id="8" name="矩形 7">
            <a:extLst>
              <a:ext uri="{FF2B5EF4-FFF2-40B4-BE49-F238E27FC236}">
                <a16:creationId xmlns:a16="http://schemas.microsoft.com/office/drawing/2014/main" id="{16810491-BE97-40E4-968E-038CBA37B1DB}"/>
              </a:ext>
            </a:extLst>
          </p:cNvPr>
          <p:cNvSpPr/>
          <p:nvPr/>
        </p:nvSpPr>
        <p:spPr bwMode="auto">
          <a:xfrm>
            <a:off x="3028097" y="2446339"/>
            <a:ext cx="555625" cy="555625"/>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p:spPr>
        <p:txBody>
          <a:bodyPr lIns="74295" tIns="37148" rIns="74295" bIns="37148" anchor="ctr" anchorCtr="1"/>
          <a:lstStyle/>
          <a:p>
            <a:pPr algn="ctr" eaLnBrk="1" hangingPunct="1">
              <a:defRPr/>
            </a:pPr>
            <a:r>
              <a:rPr lang="en-US" altLang="zh-CN" sz="3250" b="1" dirty="0">
                <a:solidFill>
                  <a:schemeClr val="bg1">
                    <a:lumMod val="100000"/>
                  </a:schemeClr>
                </a:solidFill>
                <a:latin typeface="Impact" panose="020B0806030902050204" pitchFamily="34" charset="0"/>
                <a:cs typeface="+mn-ea"/>
                <a:sym typeface="+mn-lt"/>
              </a:rPr>
              <a:t>1</a:t>
            </a:r>
            <a:endParaRPr lang="zh-CN" altLang="en-US" sz="3250" b="1" dirty="0">
              <a:solidFill>
                <a:schemeClr val="bg1">
                  <a:lumMod val="100000"/>
                </a:schemeClr>
              </a:solidFill>
              <a:latin typeface="Impact" panose="020B0806030902050204" pitchFamily="34" charset="0"/>
              <a:cs typeface="+mn-ea"/>
              <a:sym typeface="+mn-lt"/>
            </a:endParaRPr>
          </a:p>
        </p:txBody>
      </p:sp>
      <p:sp>
        <p:nvSpPr>
          <p:cNvPr id="10" name="Rectangle 73">
            <a:extLst>
              <a:ext uri="{FF2B5EF4-FFF2-40B4-BE49-F238E27FC236}">
                <a16:creationId xmlns:a16="http://schemas.microsoft.com/office/drawing/2014/main" id="{1D447E11-B65E-4C0C-A2BB-54CE58ABEBE6}"/>
              </a:ext>
            </a:extLst>
          </p:cNvPr>
          <p:cNvSpPr/>
          <p:nvPr/>
        </p:nvSpPr>
        <p:spPr>
          <a:xfrm>
            <a:off x="3580545" y="2508251"/>
            <a:ext cx="5833085" cy="431800"/>
          </a:xfrm>
          <a:prstGeom prst="rect">
            <a:avLst/>
          </a:prstGeom>
        </p:spPr>
        <p:txBody>
          <a:bodyPr lIns="117000" tIns="0" rIns="117000" bIns="0"/>
          <a:lstStyle/>
          <a:p>
            <a:pPr eaLnBrk="1" hangingPunct="1">
              <a:defRPr/>
            </a:pPr>
            <a:r>
              <a:rPr lang="zh-CN" altLang="en-US" sz="2275" b="1" dirty="0">
                <a:latin typeface="Times New Roman" panose="02020603050405020304" pitchFamily="18" charset="0"/>
                <a:cs typeface="Times New Roman" panose="02020603050405020304" pitchFamily="18" charset="0"/>
                <a:sym typeface="+mn-lt"/>
              </a:rPr>
              <a:t>数据探索与分析</a:t>
            </a:r>
            <a:r>
              <a:rPr lang="en-US" altLang="zh-CN" sz="2275" b="1" dirty="0">
                <a:latin typeface="Times New Roman" panose="02020603050405020304" pitchFamily="18" charset="0"/>
                <a:cs typeface="Times New Roman" panose="02020603050405020304" pitchFamily="18" charset="0"/>
                <a:sym typeface="+mn-lt"/>
              </a:rPr>
              <a:t>  </a:t>
            </a:r>
            <a:endParaRPr lang="zh-CN" altLang="en-US" sz="2275" b="1" dirty="0">
              <a:latin typeface="Times New Roman" panose="02020603050405020304" pitchFamily="18" charset="0"/>
              <a:cs typeface="Times New Roman" panose="02020603050405020304" pitchFamily="18" charset="0"/>
              <a:sym typeface="+mn-lt"/>
            </a:endParaRPr>
          </a:p>
        </p:txBody>
      </p:sp>
      <p:sp>
        <p:nvSpPr>
          <p:cNvPr id="13" name="Rectangle 73">
            <a:extLst>
              <a:ext uri="{FF2B5EF4-FFF2-40B4-BE49-F238E27FC236}">
                <a16:creationId xmlns:a16="http://schemas.microsoft.com/office/drawing/2014/main" id="{A3D9B54D-489B-4364-8BD6-B4DDD5520561}"/>
              </a:ext>
            </a:extLst>
          </p:cNvPr>
          <p:cNvSpPr/>
          <p:nvPr/>
        </p:nvSpPr>
        <p:spPr>
          <a:xfrm>
            <a:off x="3580545" y="3898902"/>
            <a:ext cx="4461485" cy="477837"/>
          </a:xfrm>
          <a:prstGeom prst="rect">
            <a:avLst/>
          </a:prstGeom>
        </p:spPr>
        <p:txBody>
          <a:bodyPr lIns="117000" tIns="0" rIns="117000" bIns="0"/>
          <a:lstStyle/>
          <a:p>
            <a:pPr eaLnBrk="1" hangingPunct="1">
              <a:defRPr/>
            </a:pPr>
            <a:r>
              <a:rPr lang="zh-CN" altLang="en-US" sz="2275" b="1" dirty="0">
                <a:latin typeface="Times New Roman" panose="02020603050405020304" pitchFamily="18" charset="0"/>
                <a:cs typeface="Times New Roman" panose="02020603050405020304" pitchFamily="18" charset="0"/>
                <a:sym typeface="+mn-lt"/>
              </a:rPr>
              <a:t>模型选择及模型结构</a:t>
            </a:r>
          </a:p>
        </p:txBody>
      </p:sp>
      <p:sp>
        <p:nvSpPr>
          <p:cNvPr id="19" name="Rectangle 73">
            <a:extLst>
              <a:ext uri="{FF2B5EF4-FFF2-40B4-BE49-F238E27FC236}">
                <a16:creationId xmlns:a16="http://schemas.microsoft.com/office/drawing/2014/main" id="{BC4A16F9-3981-427A-A322-2DCC2727DE70}"/>
              </a:ext>
            </a:extLst>
          </p:cNvPr>
          <p:cNvSpPr/>
          <p:nvPr/>
        </p:nvSpPr>
        <p:spPr>
          <a:xfrm>
            <a:off x="3583722" y="3127377"/>
            <a:ext cx="2103437" cy="574675"/>
          </a:xfrm>
          <a:prstGeom prst="rect">
            <a:avLst/>
          </a:prstGeom>
        </p:spPr>
        <p:txBody>
          <a:bodyPr lIns="117000" tIns="0" rIns="117000" bIns="0"/>
          <a:lstStyle/>
          <a:p>
            <a:pPr eaLnBrk="1" hangingPunct="1">
              <a:defRPr/>
            </a:pPr>
            <a:endParaRPr lang="zh-CN" altLang="en-US" sz="1706" b="1" dirty="0">
              <a:solidFill>
                <a:schemeClr val="accent2"/>
              </a:solidFill>
              <a:cs typeface="+mn-ea"/>
              <a:sym typeface="+mn-lt"/>
            </a:endParaRPr>
          </a:p>
        </p:txBody>
      </p:sp>
      <p:sp>
        <p:nvSpPr>
          <p:cNvPr id="27" name="矩形 26">
            <a:extLst>
              <a:ext uri="{FF2B5EF4-FFF2-40B4-BE49-F238E27FC236}">
                <a16:creationId xmlns:a16="http://schemas.microsoft.com/office/drawing/2014/main" id="{05C7B9B8-9E8C-464E-B78D-849D661AE1BC}"/>
              </a:ext>
            </a:extLst>
          </p:cNvPr>
          <p:cNvSpPr/>
          <p:nvPr/>
        </p:nvSpPr>
        <p:spPr bwMode="auto">
          <a:xfrm>
            <a:off x="3028097" y="3819526"/>
            <a:ext cx="555625" cy="557212"/>
          </a:xfrm>
          <a:prstGeom prst="rect">
            <a:avLst/>
          </a:prstGeom>
          <a:solidFill>
            <a:schemeClr val="accent1">
              <a:lumMod val="75000"/>
            </a:schemeClr>
          </a:solidFill>
          <a:ln w="28575" cap="flat" cmpd="sng" algn="ctr">
            <a:solidFill>
              <a:schemeClr val="accent3">
                <a:lumMod val="100000"/>
              </a:schemeClr>
            </a:solidFill>
            <a:prstDash val="solid"/>
            <a:round/>
            <a:headEnd type="none" w="med" len="med"/>
            <a:tailEnd type="none" w="med" len="med"/>
          </a:ln>
        </p:spPr>
        <p:txBody>
          <a:bodyPr lIns="74295" tIns="37148" rIns="74295" bIns="37148" anchor="ctr" anchorCtr="1"/>
          <a:lstStyle/>
          <a:p>
            <a:pPr algn="ctr" eaLnBrk="1" hangingPunct="1">
              <a:defRPr/>
            </a:pPr>
            <a:r>
              <a:rPr lang="en-US" altLang="zh-CN" sz="3250" b="1" dirty="0">
                <a:solidFill>
                  <a:schemeClr val="bg1">
                    <a:lumMod val="100000"/>
                  </a:schemeClr>
                </a:solidFill>
                <a:latin typeface="Impact" panose="020B0806030902050204" pitchFamily="34" charset="0"/>
                <a:cs typeface="+mn-ea"/>
                <a:sym typeface="+mn-lt"/>
              </a:rPr>
              <a:t>3</a:t>
            </a:r>
            <a:endParaRPr lang="zh-CN" altLang="en-US" sz="3250" b="1" dirty="0">
              <a:solidFill>
                <a:schemeClr val="bg1">
                  <a:lumMod val="100000"/>
                </a:schemeClr>
              </a:solidFill>
              <a:latin typeface="Impact" panose="020B0806030902050204" pitchFamily="34" charset="0"/>
              <a:cs typeface="+mn-ea"/>
              <a:sym typeface="+mn-lt"/>
            </a:endParaRPr>
          </a:p>
        </p:txBody>
      </p:sp>
      <p:sp>
        <p:nvSpPr>
          <p:cNvPr id="29" name="矩形 28">
            <a:extLst>
              <a:ext uri="{FF2B5EF4-FFF2-40B4-BE49-F238E27FC236}">
                <a16:creationId xmlns:a16="http://schemas.microsoft.com/office/drawing/2014/main" id="{75DDCEBD-893B-4031-B4BF-E7440A3A838B}"/>
              </a:ext>
            </a:extLst>
          </p:cNvPr>
          <p:cNvSpPr/>
          <p:nvPr/>
        </p:nvSpPr>
        <p:spPr bwMode="auto">
          <a:xfrm>
            <a:off x="3028097" y="3146427"/>
            <a:ext cx="555625" cy="555625"/>
          </a:xfrm>
          <a:prstGeom prst="rect">
            <a:avLst/>
          </a:prstGeom>
          <a:solidFill>
            <a:schemeClr val="accent1">
              <a:lumMod val="75000"/>
            </a:schemeClr>
          </a:solidFill>
          <a:ln w="28575" cap="flat" cmpd="sng" algn="ctr">
            <a:noFill/>
            <a:prstDash val="solid"/>
            <a:round/>
            <a:headEnd type="none" w="med" len="med"/>
            <a:tailEnd type="none" w="med" len="med"/>
          </a:ln>
        </p:spPr>
        <p:txBody>
          <a:bodyPr lIns="74295" tIns="37148" rIns="74295" bIns="37148" anchor="ctr" anchorCtr="1"/>
          <a:lstStyle/>
          <a:p>
            <a:pPr algn="ctr" eaLnBrk="1" hangingPunct="1">
              <a:defRPr/>
            </a:pPr>
            <a:r>
              <a:rPr lang="en-US" altLang="zh-CN" sz="3250" b="1" dirty="0">
                <a:solidFill>
                  <a:schemeClr val="bg1">
                    <a:lumMod val="100000"/>
                  </a:schemeClr>
                </a:solidFill>
                <a:latin typeface="Impact" panose="020B0806030902050204" pitchFamily="34" charset="0"/>
                <a:cs typeface="+mn-ea"/>
                <a:sym typeface="+mn-lt"/>
              </a:rPr>
              <a:t>2</a:t>
            </a:r>
            <a:endParaRPr lang="zh-CN" altLang="en-US" sz="3250" b="1" dirty="0">
              <a:solidFill>
                <a:schemeClr val="bg1">
                  <a:lumMod val="100000"/>
                </a:schemeClr>
              </a:solidFill>
              <a:latin typeface="Impact" panose="020B0806030902050204" pitchFamily="34" charset="0"/>
              <a:cs typeface="+mn-ea"/>
              <a:sym typeface="+mn-lt"/>
            </a:endParaRPr>
          </a:p>
        </p:txBody>
      </p:sp>
      <p:sp>
        <p:nvSpPr>
          <p:cNvPr id="16" name="Rectangle 73">
            <a:extLst>
              <a:ext uri="{FF2B5EF4-FFF2-40B4-BE49-F238E27FC236}">
                <a16:creationId xmlns:a16="http://schemas.microsoft.com/office/drawing/2014/main" id="{5B0103EE-558D-4F9A-B7E1-946A3048B25F}"/>
              </a:ext>
            </a:extLst>
          </p:cNvPr>
          <p:cNvSpPr/>
          <p:nvPr/>
        </p:nvSpPr>
        <p:spPr>
          <a:xfrm>
            <a:off x="3580545" y="3211513"/>
            <a:ext cx="4593637" cy="433388"/>
          </a:xfrm>
          <a:prstGeom prst="rect">
            <a:avLst/>
          </a:prstGeom>
        </p:spPr>
        <p:txBody>
          <a:bodyPr lIns="117000" tIns="0" rIns="117000" bIns="0"/>
          <a:lstStyle/>
          <a:p>
            <a:pPr>
              <a:defRPr/>
            </a:pPr>
            <a:r>
              <a:rPr lang="zh-CN" altLang="en-US" sz="2275" b="1" dirty="0">
                <a:latin typeface="Times New Roman" panose="02020603050405020304" pitchFamily="18" charset="0"/>
                <a:cs typeface="Times New Roman" panose="02020603050405020304" pitchFamily="18" charset="0"/>
                <a:sym typeface="+mn-lt"/>
              </a:rPr>
              <a:t>数据预处理与训练数据数据架构</a:t>
            </a:r>
          </a:p>
        </p:txBody>
      </p:sp>
      <p:sp>
        <p:nvSpPr>
          <p:cNvPr id="17" name="Rectangle 73">
            <a:extLst>
              <a:ext uri="{FF2B5EF4-FFF2-40B4-BE49-F238E27FC236}">
                <a16:creationId xmlns:a16="http://schemas.microsoft.com/office/drawing/2014/main" id="{5827C5F4-8048-447F-87DF-26267FE4447C}"/>
              </a:ext>
            </a:extLst>
          </p:cNvPr>
          <p:cNvSpPr/>
          <p:nvPr/>
        </p:nvSpPr>
        <p:spPr>
          <a:xfrm>
            <a:off x="3580547" y="4551364"/>
            <a:ext cx="4081017" cy="454025"/>
          </a:xfrm>
          <a:prstGeom prst="rect">
            <a:avLst/>
          </a:prstGeom>
        </p:spPr>
        <p:txBody>
          <a:bodyPr lIns="117000" tIns="0" rIns="117000" bIns="0"/>
          <a:lstStyle/>
          <a:p>
            <a:pPr eaLnBrk="1" hangingPunct="1">
              <a:defRPr/>
            </a:pPr>
            <a:r>
              <a:rPr lang="zh-CN" altLang="en-US" sz="2275" b="1" dirty="0">
                <a:latin typeface="Times New Roman" panose="02020603050405020304" pitchFamily="18" charset="0"/>
                <a:cs typeface="Times New Roman" panose="02020603050405020304" pitchFamily="18" charset="0"/>
                <a:sym typeface="+mn-lt"/>
              </a:rPr>
              <a:t>模型训练策略与超参数调整</a:t>
            </a:r>
          </a:p>
        </p:txBody>
      </p:sp>
      <p:sp>
        <p:nvSpPr>
          <p:cNvPr id="20" name="矩形 19">
            <a:extLst>
              <a:ext uri="{FF2B5EF4-FFF2-40B4-BE49-F238E27FC236}">
                <a16:creationId xmlns:a16="http://schemas.microsoft.com/office/drawing/2014/main" id="{39471C56-DE07-449C-A719-E0ECF81CDB9D}"/>
              </a:ext>
            </a:extLst>
          </p:cNvPr>
          <p:cNvSpPr/>
          <p:nvPr/>
        </p:nvSpPr>
        <p:spPr bwMode="auto">
          <a:xfrm>
            <a:off x="3028097" y="4500564"/>
            <a:ext cx="555625" cy="555625"/>
          </a:xfrm>
          <a:prstGeom prst="rect">
            <a:avLst/>
          </a:prstGeom>
          <a:solidFill>
            <a:srgbClr val="002060"/>
          </a:solidFill>
          <a:ln w="28575" cap="flat" cmpd="sng" algn="ctr">
            <a:solidFill>
              <a:schemeClr val="accent3">
                <a:lumMod val="100000"/>
              </a:schemeClr>
            </a:solidFill>
            <a:prstDash val="solid"/>
            <a:round/>
            <a:headEnd type="none" w="med" len="med"/>
            <a:tailEnd type="none" w="med" len="med"/>
          </a:ln>
        </p:spPr>
        <p:txBody>
          <a:bodyPr lIns="74295" tIns="37148" rIns="74295" bIns="37148" anchor="ctr" anchorCtr="1"/>
          <a:lstStyle/>
          <a:p>
            <a:pPr algn="ctr" eaLnBrk="1" hangingPunct="1">
              <a:defRPr/>
            </a:pPr>
            <a:r>
              <a:rPr lang="en-US" altLang="zh-CN" sz="3250" b="1" dirty="0">
                <a:solidFill>
                  <a:schemeClr val="bg1">
                    <a:lumMod val="100000"/>
                  </a:schemeClr>
                </a:solidFill>
                <a:latin typeface="Impact" panose="020B0806030902050204" pitchFamily="34" charset="0"/>
                <a:cs typeface="+mn-ea"/>
                <a:sym typeface="+mn-lt"/>
              </a:rPr>
              <a:t>4</a:t>
            </a:r>
            <a:endParaRPr lang="zh-CN" altLang="en-US" sz="3250" b="1" dirty="0">
              <a:solidFill>
                <a:schemeClr val="bg1">
                  <a:lumMod val="100000"/>
                </a:schemeClr>
              </a:solidFill>
              <a:latin typeface="Impact" panose="020B0806030902050204" pitchFamily="34" charset="0"/>
              <a:cs typeface="+mn-ea"/>
              <a:sym typeface="+mn-lt"/>
            </a:endParaRPr>
          </a:p>
        </p:txBody>
      </p:sp>
      <p:sp>
        <p:nvSpPr>
          <p:cNvPr id="15" name="Rectangle 73">
            <a:extLst>
              <a:ext uri="{FF2B5EF4-FFF2-40B4-BE49-F238E27FC236}">
                <a16:creationId xmlns:a16="http://schemas.microsoft.com/office/drawing/2014/main" id="{04214B9F-FA6C-4245-BBB2-26B423E656BD}"/>
              </a:ext>
            </a:extLst>
          </p:cNvPr>
          <p:cNvSpPr/>
          <p:nvPr/>
        </p:nvSpPr>
        <p:spPr>
          <a:xfrm>
            <a:off x="3580547" y="5242294"/>
            <a:ext cx="4203576" cy="454025"/>
          </a:xfrm>
          <a:prstGeom prst="rect">
            <a:avLst/>
          </a:prstGeom>
        </p:spPr>
        <p:txBody>
          <a:bodyPr lIns="117000" tIns="0" rIns="117000" bIns="0"/>
          <a:lstStyle/>
          <a:p>
            <a:pPr>
              <a:defRPr/>
            </a:pPr>
            <a:r>
              <a:rPr lang="zh-CN" altLang="en-US" sz="2275" b="1" dirty="0">
                <a:latin typeface="Times New Roman" panose="02020603050405020304" pitchFamily="18" charset="0"/>
                <a:cs typeface="Times New Roman" panose="02020603050405020304" pitchFamily="18" charset="0"/>
                <a:sym typeface="+mn-lt"/>
              </a:rPr>
              <a:t>模型训练结果与模型融合</a:t>
            </a:r>
          </a:p>
        </p:txBody>
      </p:sp>
      <p:sp>
        <p:nvSpPr>
          <p:cNvPr id="18" name="矩形 17">
            <a:extLst>
              <a:ext uri="{FF2B5EF4-FFF2-40B4-BE49-F238E27FC236}">
                <a16:creationId xmlns:a16="http://schemas.microsoft.com/office/drawing/2014/main" id="{FA3A6E99-FC02-4E72-BA50-8EBE4F5C1C9E}"/>
              </a:ext>
            </a:extLst>
          </p:cNvPr>
          <p:cNvSpPr/>
          <p:nvPr/>
        </p:nvSpPr>
        <p:spPr bwMode="auto">
          <a:xfrm>
            <a:off x="3028097" y="5191494"/>
            <a:ext cx="555625" cy="555625"/>
          </a:xfrm>
          <a:prstGeom prst="rect">
            <a:avLst/>
          </a:prstGeom>
          <a:solidFill>
            <a:srgbClr val="002060"/>
          </a:solidFill>
          <a:ln w="28575" cap="flat" cmpd="sng" algn="ctr">
            <a:solidFill>
              <a:schemeClr val="accent3">
                <a:lumMod val="100000"/>
              </a:schemeClr>
            </a:solidFill>
            <a:prstDash val="solid"/>
            <a:round/>
            <a:headEnd type="none" w="med" len="med"/>
            <a:tailEnd type="none" w="med" len="med"/>
          </a:ln>
        </p:spPr>
        <p:txBody>
          <a:bodyPr lIns="74295" tIns="37148" rIns="74295" bIns="37148" anchor="ctr" anchorCtr="1"/>
          <a:lstStyle/>
          <a:p>
            <a:pPr algn="ctr" eaLnBrk="1" hangingPunct="1">
              <a:defRPr/>
            </a:pPr>
            <a:r>
              <a:rPr lang="en-US" altLang="zh-CN" sz="3250" b="1" dirty="0">
                <a:solidFill>
                  <a:schemeClr val="bg1">
                    <a:lumMod val="100000"/>
                  </a:schemeClr>
                </a:solidFill>
                <a:latin typeface="Impact" panose="020B0806030902050204" pitchFamily="34" charset="0"/>
                <a:cs typeface="+mn-ea"/>
                <a:sym typeface="+mn-lt"/>
              </a:rPr>
              <a:t>5</a:t>
            </a:r>
            <a:endParaRPr lang="zh-CN" altLang="en-US" sz="3250" b="1" dirty="0">
              <a:solidFill>
                <a:schemeClr val="bg1">
                  <a:lumMod val="100000"/>
                </a:schemeClr>
              </a:solidFill>
              <a:latin typeface="Impact" panose="020B0806030902050204" pitchFamily="34" charset="0"/>
              <a:cs typeface="+mn-ea"/>
              <a:sym typeface="+mn-lt"/>
            </a:endParaRPr>
          </a:p>
        </p:txBody>
      </p:sp>
    </p:spTree>
    <p:extLst>
      <p:ext uri="{BB962C8B-B14F-4D97-AF65-F5344CB8AC3E}">
        <p14:creationId xmlns:p14="http://schemas.microsoft.com/office/powerpoint/2010/main" val="2940252719"/>
      </p:ext>
    </p:extLst>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2">
            <a:extLst>
              <a:ext uri="{FF2B5EF4-FFF2-40B4-BE49-F238E27FC236}">
                <a16:creationId xmlns:a16="http://schemas.microsoft.com/office/drawing/2014/main" id="{79E0A7B3-CCD7-4D75-BB01-8C7DDA787B4C}"/>
              </a:ext>
            </a:extLst>
          </p:cNvPr>
          <p:cNvSpPr>
            <a:spLocks noGrp="1"/>
          </p:cNvSpPr>
          <p:nvPr>
            <p:ph type="dt" sz="quarter" idx="10"/>
          </p:nvPr>
        </p:nvSpPr>
        <p:spPr>
          <a:xfrm>
            <a:off x="745590" y="6492875"/>
            <a:ext cx="1602321" cy="365125"/>
          </a:xfrm>
          <a:noFill/>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7C5B5AB-F56D-4F96-9602-CC4EB060262C}" type="datetime1">
              <a:rPr lang="zh-CN" altLang="en-US" sz="1200">
                <a:latin typeface="Arial" panose="020B0604020202020204" pitchFamily="34" charset="0"/>
              </a:rPr>
              <a:pPr>
                <a:spcBef>
                  <a:spcPct val="0"/>
                </a:spcBef>
                <a:buFontTx/>
                <a:buNone/>
              </a:pPr>
              <a:t>2019/3/20 Wednesday</a:t>
            </a:fld>
            <a:endParaRPr lang="zh-CN" altLang="en-US" sz="1800" dirty="0">
              <a:latin typeface="Arial" panose="020B0604020202020204" pitchFamily="34" charset="0"/>
              <a:ea typeface="宋体" panose="02010600030101010101" pitchFamily="2" charset="-122"/>
            </a:endParaRPr>
          </a:p>
        </p:txBody>
      </p:sp>
      <p:sp>
        <p:nvSpPr>
          <p:cNvPr id="18435" name="直接连接符 2">
            <a:extLst>
              <a:ext uri="{FF2B5EF4-FFF2-40B4-BE49-F238E27FC236}">
                <a16:creationId xmlns:a16="http://schemas.microsoft.com/office/drawing/2014/main" id="{04F5A0A9-6C8E-4DE0-B71D-F0B0C98ED849}"/>
              </a:ext>
            </a:extLst>
          </p:cNvPr>
          <p:cNvSpPr>
            <a:spLocks noChangeShapeType="1"/>
          </p:cNvSpPr>
          <p:nvPr/>
        </p:nvSpPr>
        <p:spPr bwMode="auto">
          <a:xfrm>
            <a:off x="1143001" y="1174750"/>
            <a:ext cx="643572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6" name="文本占位符 1">
            <a:extLst>
              <a:ext uri="{FF2B5EF4-FFF2-40B4-BE49-F238E27FC236}">
                <a16:creationId xmlns:a16="http://schemas.microsoft.com/office/drawing/2014/main" id="{07D17199-2247-4F1F-BCB0-08E806775DFC}"/>
              </a:ext>
            </a:extLst>
          </p:cNvPr>
          <p:cNvSpPr>
            <a:spLocks noGrp="1" noChangeArrowheads="1"/>
          </p:cNvSpPr>
          <p:nvPr>
            <p:ph type="body" sz="quarter" idx="10"/>
          </p:nvPr>
        </p:nvSpPr>
        <p:spPr>
          <a:xfrm>
            <a:off x="838199" y="358775"/>
            <a:ext cx="9905999" cy="815975"/>
          </a:xfrm>
          <a:noFill/>
        </p:spPr>
        <p:txBody>
          <a:bodyPr anchor="t"/>
          <a:lstStyle/>
          <a:p>
            <a:r>
              <a:rPr lang="zh-CN" altLang="en-US" sz="3600" dirty="0">
                <a:solidFill>
                  <a:schemeClr val="tx1"/>
                </a:solidFill>
                <a:latin typeface="微软雅黑" panose="020B0503020204020204" pitchFamily="34" charset="-122"/>
                <a:ea typeface="微软雅黑" panose="020B0503020204020204" pitchFamily="34" charset="-122"/>
              </a:rPr>
              <a:t>数据</a:t>
            </a:r>
            <a:r>
              <a:rPr lang="zh-CN" altLang="en-US" sz="3600" dirty="0">
                <a:solidFill>
                  <a:srgbClr val="FF0000"/>
                </a:solidFill>
                <a:latin typeface="微软雅黑" panose="020B0503020204020204" pitchFamily="34" charset="-122"/>
                <a:ea typeface="微软雅黑" panose="020B0503020204020204" pitchFamily="34" charset="-122"/>
              </a:rPr>
              <a:t>探索</a:t>
            </a:r>
            <a:r>
              <a:rPr lang="zh-CN" altLang="en-US" sz="3600" dirty="0">
                <a:solidFill>
                  <a:schemeClr val="tx1"/>
                </a:solidFill>
                <a:latin typeface="微软雅黑" panose="020B0503020204020204" pitchFamily="34" charset="-122"/>
                <a:ea typeface="微软雅黑" panose="020B0503020204020204" pitchFamily="34" charset="-122"/>
              </a:rPr>
              <a:t>与分析</a:t>
            </a:r>
          </a:p>
        </p:txBody>
      </p:sp>
      <p:grpSp>
        <p:nvGrpSpPr>
          <p:cNvPr id="18439" name="Group 8">
            <a:extLst>
              <a:ext uri="{FF2B5EF4-FFF2-40B4-BE49-F238E27FC236}">
                <a16:creationId xmlns:a16="http://schemas.microsoft.com/office/drawing/2014/main" id="{C9BABD21-B5E7-4ABC-8A00-47AE9A4681AE}"/>
              </a:ext>
            </a:extLst>
          </p:cNvPr>
          <p:cNvGrpSpPr>
            <a:grpSpLocks/>
          </p:cNvGrpSpPr>
          <p:nvPr/>
        </p:nvGrpSpPr>
        <p:grpSpPr bwMode="auto">
          <a:xfrm>
            <a:off x="273051" y="1324119"/>
            <a:ext cx="869950" cy="261937"/>
            <a:chOff x="0" y="0"/>
            <a:chExt cx="803049" cy="262191"/>
          </a:xfrm>
        </p:grpSpPr>
        <p:sp>
          <p:nvSpPr>
            <p:cNvPr id="18442" name="矩形 8">
              <a:extLst>
                <a:ext uri="{FF2B5EF4-FFF2-40B4-BE49-F238E27FC236}">
                  <a16:creationId xmlns:a16="http://schemas.microsoft.com/office/drawing/2014/main" id="{DBCD28C6-628B-4407-A9D1-1B864795D761}"/>
                </a:ext>
              </a:extLst>
            </p:cNvPr>
            <p:cNvSpPr>
              <a:spLocks noChangeArrowheads="1"/>
            </p:cNvSpPr>
            <p:nvPr/>
          </p:nvSpPr>
          <p:spPr bwMode="auto">
            <a:xfrm rot="18900000" flipH="1">
              <a:off x="177729" y="0"/>
              <a:ext cx="262191" cy="262191"/>
            </a:xfrm>
            <a:prstGeom prst="rect">
              <a:avLst/>
            </a:prstGeom>
            <a:noFill/>
            <a:ln w="9525">
              <a:solidFill>
                <a:srgbClr val="4472C4"/>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solidFill>
                  <a:srgbClr val="FFFFFF"/>
                </a:solidFill>
                <a:latin typeface="Arial" panose="020B0604020202020204" pitchFamily="34" charset="0"/>
              </a:endParaRPr>
            </a:p>
          </p:txBody>
        </p:sp>
        <p:sp>
          <p:nvSpPr>
            <p:cNvPr id="18443" name="直接连接符 9">
              <a:extLst>
                <a:ext uri="{FF2B5EF4-FFF2-40B4-BE49-F238E27FC236}">
                  <a16:creationId xmlns:a16="http://schemas.microsoft.com/office/drawing/2014/main" id="{3FF7EDC1-FE3B-49EC-A78C-494DE0730352}"/>
                </a:ext>
              </a:extLst>
            </p:cNvPr>
            <p:cNvSpPr>
              <a:spLocks noChangeShapeType="1"/>
            </p:cNvSpPr>
            <p:nvPr/>
          </p:nvSpPr>
          <p:spPr bwMode="auto">
            <a:xfrm rot="18900000" flipH="1">
              <a:off x="-1" y="223794"/>
              <a:ext cx="80304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 name="文本框 2">
            <a:extLst>
              <a:ext uri="{FF2B5EF4-FFF2-40B4-BE49-F238E27FC236}">
                <a16:creationId xmlns:a16="http://schemas.microsoft.com/office/drawing/2014/main" id="{09630129-CE59-461D-A015-C0AB51BAAD98}"/>
              </a:ext>
            </a:extLst>
          </p:cNvPr>
          <p:cNvSpPr txBox="1"/>
          <p:nvPr/>
        </p:nvSpPr>
        <p:spPr>
          <a:xfrm>
            <a:off x="1616767" y="5330897"/>
            <a:ext cx="3884386"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许多鲸鱼类别的图像只有</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张</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new_whale</a:t>
            </a:r>
            <a:r>
              <a:rPr lang="zh-CN" altLang="en-US" sz="2000" dirty="0">
                <a:latin typeface="微软雅黑" panose="020B0503020204020204" pitchFamily="34" charset="-122"/>
                <a:ea typeface="微软雅黑" panose="020B0503020204020204" pitchFamily="34" charset="-122"/>
              </a:rPr>
              <a:t>种类</a:t>
            </a:r>
            <a:r>
              <a:rPr lang="en-US" altLang="zh-CN" sz="2000" dirty="0">
                <a:latin typeface="微软雅黑" panose="020B0503020204020204" pitchFamily="34" charset="-122"/>
                <a:ea typeface="微软雅黑" panose="020B0503020204020204" pitchFamily="34" charset="-122"/>
              </a:rPr>
              <a:t>9664</a:t>
            </a:r>
            <a:r>
              <a:rPr lang="zh-CN" altLang="en-US" sz="2000" dirty="0">
                <a:latin typeface="微软雅黑" panose="020B0503020204020204" pitchFamily="34" charset="-122"/>
                <a:ea typeface="微软雅黑" panose="020B0503020204020204" pitchFamily="34" charset="-122"/>
              </a:rPr>
              <a:t>张图像</a:t>
            </a:r>
          </a:p>
        </p:txBody>
      </p:sp>
      <p:sp>
        <p:nvSpPr>
          <p:cNvPr id="8" name="文本框 7">
            <a:extLst>
              <a:ext uri="{FF2B5EF4-FFF2-40B4-BE49-F238E27FC236}">
                <a16:creationId xmlns:a16="http://schemas.microsoft.com/office/drawing/2014/main" id="{1330175B-FA08-4A7B-A02C-778C65505868}"/>
              </a:ext>
            </a:extLst>
          </p:cNvPr>
          <p:cNvSpPr txBox="1"/>
          <p:nvPr/>
        </p:nvSpPr>
        <p:spPr>
          <a:xfrm>
            <a:off x="6096000" y="5333780"/>
            <a:ext cx="557393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除</a:t>
            </a:r>
            <a:r>
              <a:rPr lang="en-US" altLang="zh-CN" sz="2000" dirty="0" err="1">
                <a:latin typeface="微软雅黑" panose="020B0503020204020204" pitchFamily="34" charset="-122"/>
                <a:ea typeface="微软雅黑" panose="020B0503020204020204" pitchFamily="34" charset="-122"/>
              </a:rPr>
              <a:t>new_whale</a:t>
            </a:r>
            <a:r>
              <a:rPr lang="zh-CN" altLang="en-US" sz="2000" dirty="0">
                <a:latin typeface="微软雅黑" panose="020B0503020204020204" pitchFamily="34" charset="-122"/>
                <a:ea typeface="微软雅黑" panose="020B0503020204020204" pitchFamily="34" charset="-122"/>
              </a:rPr>
              <a:t>类，图像数前三十的鲸鱼种类</a:t>
            </a:r>
          </a:p>
        </p:txBody>
      </p:sp>
      <p:pic>
        <p:nvPicPr>
          <p:cNvPr id="5" name="图片 4">
            <a:extLst>
              <a:ext uri="{FF2B5EF4-FFF2-40B4-BE49-F238E27FC236}">
                <a16:creationId xmlns:a16="http://schemas.microsoft.com/office/drawing/2014/main" id="{BCAA6EF6-2818-4DDB-A591-A310F5180534}"/>
              </a:ext>
            </a:extLst>
          </p:cNvPr>
          <p:cNvPicPr>
            <a:picLocks noChangeAspect="1"/>
          </p:cNvPicPr>
          <p:nvPr/>
        </p:nvPicPr>
        <p:blipFill>
          <a:blip r:embed="rId3"/>
          <a:stretch>
            <a:fillRect/>
          </a:stretch>
        </p:blipFill>
        <p:spPr>
          <a:xfrm>
            <a:off x="1021365" y="1713345"/>
            <a:ext cx="4479788" cy="3421132"/>
          </a:xfrm>
          <a:prstGeom prst="rect">
            <a:avLst/>
          </a:prstGeom>
        </p:spPr>
      </p:pic>
      <p:pic>
        <p:nvPicPr>
          <p:cNvPr id="9" name="图片 8">
            <a:extLst>
              <a:ext uri="{FF2B5EF4-FFF2-40B4-BE49-F238E27FC236}">
                <a16:creationId xmlns:a16="http://schemas.microsoft.com/office/drawing/2014/main" id="{3EB04451-9A08-427C-AA69-037D3C0F6ECC}"/>
              </a:ext>
            </a:extLst>
          </p:cNvPr>
          <p:cNvPicPr>
            <a:picLocks noChangeAspect="1"/>
          </p:cNvPicPr>
          <p:nvPr/>
        </p:nvPicPr>
        <p:blipFill>
          <a:blip r:embed="rId4"/>
          <a:stretch>
            <a:fillRect/>
          </a:stretch>
        </p:blipFill>
        <p:spPr>
          <a:xfrm>
            <a:off x="6544973" y="1648118"/>
            <a:ext cx="4199225" cy="3486359"/>
          </a:xfrm>
          <a:prstGeom prst="rect">
            <a:avLst/>
          </a:prstGeom>
        </p:spPr>
      </p:pic>
    </p:spTree>
    <p:extLst>
      <p:ext uri="{BB962C8B-B14F-4D97-AF65-F5344CB8AC3E}">
        <p14:creationId xmlns:p14="http://schemas.microsoft.com/office/powerpoint/2010/main" val="1300121068"/>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2">
            <a:extLst>
              <a:ext uri="{FF2B5EF4-FFF2-40B4-BE49-F238E27FC236}">
                <a16:creationId xmlns:a16="http://schemas.microsoft.com/office/drawing/2014/main" id="{79E0A7B3-CCD7-4D75-BB01-8C7DDA787B4C}"/>
              </a:ext>
            </a:extLst>
          </p:cNvPr>
          <p:cNvSpPr>
            <a:spLocks noGrp="1"/>
          </p:cNvSpPr>
          <p:nvPr>
            <p:ph type="dt" sz="quarter" idx="10"/>
          </p:nvPr>
        </p:nvSpPr>
        <p:spPr>
          <a:xfrm>
            <a:off x="745590" y="6492875"/>
            <a:ext cx="1602321" cy="365125"/>
          </a:xfrm>
          <a:noFill/>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7C5B5AB-F56D-4F96-9602-CC4EB060262C}" type="datetime1">
              <a:rPr lang="zh-CN" altLang="en-US" sz="1200">
                <a:latin typeface="Arial" panose="020B0604020202020204" pitchFamily="34" charset="0"/>
              </a:rPr>
              <a:pPr>
                <a:spcBef>
                  <a:spcPct val="0"/>
                </a:spcBef>
                <a:buFontTx/>
                <a:buNone/>
              </a:pPr>
              <a:t>2019/3/21 Thursday</a:t>
            </a:fld>
            <a:endParaRPr lang="zh-CN" altLang="en-US" sz="1800" dirty="0">
              <a:latin typeface="Arial" panose="020B0604020202020204" pitchFamily="34" charset="0"/>
              <a:ea typeface="宋体" panose="02010600030101010101" pitchFamily="2" charset="-122"/>
            </a:endParaRPr>
          </a:p>
        </p:txBody>
      </p:sp>
      <p:sp>
        <p:nvSpPr>
          <p:cNvPr id="18435" name="直接连接符 2">
            <a:extLst>
              <a:ext uri="{FF2B5EF4-FFF2-40B4-BE49-F238E27FC236}">
                <a16:creationId xmlns:a16="http://schemas.microsoft.com/office/drawing/2014/main" id="{04F5A0A9-6C8E-4DE0-B71D-F0B0C98ED849}"/>
              </a:ext>
            </a:extLst>
          </p:cNvPr>
          <p:cNvSpPr>
            <a:spLocks noChangeShapeType="1"/>
          </p:cNvSpPr>
          <p:nvPr/>
        </p:nvSpPr>
        <p:spPr bwMode="auto">
          <a:xfrm>
            <a:off x="1143001" y="1174750"/>
            <a:ext cx="643572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6" name="文本占位符 1">
            <a:extLst>
              <a:ext uri="{FF2B5EF4-FFF2-40B4-BE49-F238E27FC236}">
                <a16:creationId xmlns:a16="http://schemas.microsoft.com/office/drawing/2014/main" id="{07D17199-2247-4F1F-BCB0-08E806775DFC}"/>
              </a:ext>
            </a:extLst>
          </p:cNvPr>
          <p:cNvSpPr>
            <a:spLocks noGrp="1" noChangeArrowheads="1"/>
          </p:cNvSpPr>
          <p:nvPr>
            <p:ph type="body" sz="quarter" idx="10"/>
          </p:nvPr>
        </p:nvSpPr>
        <p:spPr>
          <a:xfrm>
            <a:off x="838199" y="358775"/>
            <a:ext cx="9905999" cy="815975"/>
          </a:xfrm>
          <a:noFill/>
        </p:spPr>
        <p:txBody>
          <a:bodyPr anchor="t"/>
          <a:lstStyle/>
          <a:p>
            <a:r>
              <a:rPr lang="zh-CN" altLang="en-US" sz="3600" dirty="0">
                <a:solidFill>
                  <a:schemeClr val="tx1"/>
                </a:solidFill>
                <a:latin typeface="微软雅黑" panose="020B0503020204020204" pitchFamily="34" charset="-122"/>
                <a:ea typeface="微软雅黑" panose="020B0503020204020204" pitchFamily="34" charset="-122"/>
              </a:rPr>
              <a:t>数据</a:t>
            </a:r>
            <a:r>
              <a:rPr lang="zh-CN" altLang="en-US" sz="3600" dirty="0">
                <a:solidFill>
                  <a:srgbClr val="FF0000"/>
                </a:solidFill>
                <a:latin typeface="微软雅黑" panose="020B0503020204020204" pitchFamily="34" charset="-122"/>
                <a:ea typeface="微软雅黑" panose="020B0503020204020204" pitchFamily="34" charset="-122"/>
              </a:rPr>
              <a:t>探索</a:t>
            </a:r>
            <a:r>
              <a:rPr lang="zh-CN" altLang="en-US" sz="3600" dirty="0">
                <a:solidFill>
                  <a:schemeClr val="tx1"/>
                </a:solidFill>
                <a:latin typeface="微软雅黑" panose="020B0503020204020204" pitchFamily="34" charset="-122"/>
                <a:ea typeface="微软雅黑" panose="020B0503020204020204" pitchFamily="34" charset="-122"/>
              </a:rPr>
              <a:t>与分析</a:t>
            </a:r>
          </a:p>
        </p:txBody>
      </p:sp>
      <p:grpSp>
        <p:nvGrpSpPr>
          <p:cNvPr id="18439" name="Group 8">
            <a:extLst>
              <a:ext uri="{FF2B5EF4-FFF2-40B4-BE49-F238E27FC236}">
                <a16:creationId xmlns:a16="http://schemas.microsoft.com/office/drawing/2014/main" id="{C9BABD21-B5E7-4ABC-8A00-47AE9A4681AE}"/>
              </a:ext>
            </a:extLst>
          </p:cNvPr>
          <p:cNvGrpSpPr>
            <a:grpSpLocks/>
          </p:cNvGrpSpPr>
          <p:nvPr/>
        </p:nvGrpSpPr>
        <p:grpSpPr bwMode="auto">
          <a:xfrm>
            <a:off x="273051" y="1324119"/>
            <a:ext cx="869950" cy="261937"/>
            <a:chOff x="0" y="0"/>
            <a:chExt cx="803049" cy="262191"/>
          </a:xfrm>
        </p:grpSpPr>
        <p:sp>
          <p:nvSpPr>
            <p:cNvPr id="18442" name="矩形 8">
              <a:extLst>
                <a:ext uri="{FF2B5EF4-FFF2-40B4-BE49-F238E27FC236}">
                  <a16:creationId xmlns:a16="http://schemas.microsoft.com/office/drawing/2014/main" id="{DBCD28C6-628B-4407-A9D1-1B864795D761}"/>
                </a:ext>
              </a:extLst>
            </p:cNvPr>
            <p:cNvSpPr>
              <a:spLocks noChangeArrowheads="1"/>
            </p:cNvSpPr>
            <p:nvPr/>
          </p:nvSpPr>
          <p:spPr bwMode="auto">
            <a:xfrm rot="18900000" flipH="1">
              <a:off x="177729" y="0"/>
              <a:ext cx="262191" cy="262191"/>
            </a:xfrm>
            <a:prstGeom prst="rect">
              <a:avLst/>
            </a:prstGeom>
            <a:noFill/>
            <a:ln w="9525">
              <a:solidFill>
                <a:srgbClr val="4472C4"/>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solidFill>
                  <a:srgbClr val="FFFFFF"/>
                </a:solidFill>
                <a:latin typeface="Arial" panose="020B0604020202020204" pitchFamily="34" charset="0"/>
              </a:endParaRPr>
            </a:p>
          </p:txBody>
        </p:sp>
        <p:sp>
          <p:nvSpPr>
            <p:cNvPr id="18443" name="直接连接符 9">
              <a:extLst>
                <a:ext uri="{FF2B5EF4-FFF2-40B4-BE49-F238E27FC236}">
                  <a16:creationId xmlns:a16="http://schemas.microsoft.com/office/drawing/2014/main" id="{3FF7EDC1-FE3B-49EC-A78C-494DE0730352}"/>
                </a:ext>
              </a:extLst>
            </p:cNvPr>
            <p:cNvSpPr>
              <a:spLocks noChangeShapeType="1"/>
            </p:cNvSpPr>
            <p:nvPr/>
          </p:nvSpPr>
          <p:spPr bwMode="auto">
            <a:xfrm rot="18900000" flipH="1">
              <a:off x="-1" y="223794"/>
              <a:ext cx="80304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7" name="图片 6">
            <a:extLst>
              <a:ext uri="{FF2B5EF4-FFF2-40B4-BE49-F238E27FC236}">
                <a16:creationId xmlns:a16="http://schemas.microsoft.com/office/drawing/2014/main" id="{341DDE7D-E71E-445C-8025-2BC268C12CD5}"/>
              </a:ext>
            </a:extLst>
          </p:cNvPr>
          <p:cNvPicPr>
            <a:picLocks noChangeAspect="1"/>
          </p:cNvPicPr>
          <p:nvPr/>
        </p:nvPicPr>
        <p:blipFill>
          <a:blip r:embed="rId3"/>
          <a:stretch>
            <a:fillRect/>
          </a:stretch>
        </p:blipFill>
        <p:spPr>
          <a:xfrm>
            <a:off x="5985164" y="1909762"/>
            <a:ext cx="5573938" cy="3313555"/>
          </a:xfrm>
          <a:prstGeom prst="rect">
            <a:avLst/>
          </a:prstGeom>
        </p:spPr>
      </p:pic>
      <p:sp>
        <p:nvSpPr>
          <p:cNvPr id="8" name="文本框 7">
            <a:extLst>
              <a:ext uri="{FF2B5EF4-FFF2-40B4-BE49-F238E27FC236}">
                <a16:creationId xmlns:a16="http://schemas.microsoft.com/office/drawing/2014/main" id="{1330175B-FA08-4A7B-A02C-778C65505868}"/>
              </a:ext>
            </a:extLst>
          </p:cNvPr>
          <p:cNvSpPr txBox="1"/>
          <p:nvPr/>
        </p:nvSpPr>
        <p:spPr>
          <a:xfrm>
            <a:off x="5985164" y="5330897"/>
            <a:ext cx="557393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显示一张鲸鱼图像，其</a:t>
            </a:r>
            <a:r>
              <a:rPr lang="en-US" altLang="zh-CN" sz="2000" dirty="0">
                <a:latin typeface="微软雅黑" panose="020B0503020204020204" pitchFamily="34" charset="-122"/>
                <a:ea typeface="微软雅黑" panose="020B0503020204020204" pitchFamily="34" charset="-122"/>
              </a:rPr>
              <a:t>shape</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(508</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889</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endParaRPr lang="zh-CN" altLang="en-US" sz="2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DF33A458-B1C4-487D-AA13-64FECB8D2C5F}"/>
              </a:ext>
            </a:extLst>
          </p:cNvPr>
          <p:cNvSpPr txBox="1"/>
          <p:nvPr/>
        </p:nvSpPr>
        <p:spPr>
          <a:xfrm>
            <a:off x="1143001" y="2008909"/>
            <a:ext cx="4842163" cy="1015663"/>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训练集图像：</a:t>
            </a:r>
            <a:r>
              <a:rPr lang="en-US" altLang="zh-CN" sz="2000" dirty="0">
                <a:solidFill>
                  <a:prstClr val="black"/>
                </a:solidFill>
                <a:latin typeface="微软雅黑" panose="020B0503020204020204" pitchFamily="34" charset="-122"/>
                <a:ea typeface="微软雅黑" panose="020B0503020204020204" pitchFamily="34" charset="-122"/>
              </a:rPr>
              <a:t>25361</a:t>
            </a:r>
          </a:p>
          <a:p>
            <a:r>
              <a:rPr lang="zh-CN" altLang="en-US" sz="2000" dirty="0">
                <a:solidFill>
                  <a:prstClr val="black"/>
                </a:solidFill>
                <a:latin typeface="微软雅黑" panose="020B0503020204020204" pitchFamily="34" charset="-122"/>
                <a:ea typeface="微软雅黑" panose="020B0503020204020204" pitchFamily="34" charset="-122"/>
              </a:rPr>
              <a:t>测试集图像：</a:t>
            </a:r>
            <a:r>
              <a:rPr lang="en-US" altLang="zh-CN" sz="2000" dirty="0">
                <a:solidFill>
                  <a:prstClr val="black"/>
                </a:solidFill>
                <a:latin typeface="微软雅黑" panose="020B0503020204020204" pitchFamily="34" charset="-122"/>
                <a:ea typeface="微软雅黑" panose="020B0503020204020204" pitchFamily="34" charset="-122"/>
              </a:rPr>
              <a:t>7960</a:t>
            </a:r>
          </a:p>
          <a:p>
            <a:r>
              <a:rPr lang="zh-CN" altLang="en-US" sz="2000" dirty="0">
                <a:solidFill>
                  <a:prstClr val="black"/>
                </a:solidFill>
                <a:latin typeface="微软雅黑" panose="020B0503020204020204" pitchFamily="34" charset="-122"/>
                <a:ea typeface="微软雅黑" panose="020B0503020204020204" pitchFamily="34" charset="-122"/>
              </a:rPr>
              <a:t>鲸鱼种类：</a:t>
            </a:r>
            <a:r>
              <a:rPr lang="en-US" altLang="zh-CN" sz="2000" dirty="0">
                <a:solidFill>
                  <a:prstClr val="black"/>
                </a:solidFill>
                <a:latin typeface="微软雅黑" panose="020B0503020204020204" pitchFamily="34" charset="-122"/>
                <a:ea typeface="微软雅黑" panose="020B0503020204020204" pitchFamily="34" charset="-122"/>
              </a:rPr>
              <a:t>5004</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184809"/>
      </p:ext>
    </p:extLst>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337A88A-A32A-4B94-B9B9-61CDC852837C}"/>
              </a:ext>
            </a:extLst>
          </p:cNvPr>
          <p:cNvSpPr/>
          <p:nvPr/>
        </p:nvSpPr>
        <p:spPr>
          <a:xfrm>
            <a:off x="998372" y="397946"/>
            <a:ext cx="6435725"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3600" dirty="0">
                <a:latin typeface="微软雅黑" panose="020B0503020204020204" pitchFamily="34" charset="-122"/>
                <a:ea typeface="微软雅黑" panose="020B0503020204020204" pitchFamily="34" charset="-122"/>
              </a:rPr>
              <a:t>数据预处理及训练数据架构</a:t>
            </a:r>
          </a:p>
        </p:txBody>
      </p:sp>
      <p:graphicFrame>
        <p:nvGraphicFramePr>
          <p:cNvPr id="15" name="图示 14">
            <a:extLst>
              <a:ext uri="{FF2B5EF4-FFF2-40B4-BE49-F238E27FC236}">
                <a16:creationId xmlns:a16="http://schemas.microsoft.com/office/drawing/2014/main" id="{4D47B49F-D468-4B6F-BBC6-86CF2F8FD378}"/>
              </a:ext>
            </a:extLst>
          </p:cNvPr>
          <p:cNvGraphicFramePr/>
          <p:nvPr>
            <p:extLst>
              <p:ext uri="{D42A27DB-BD31-4B8C-83A1-F6EECF244321}">
                <p14:modId xmlns:p14="http://schemas.microsoft.com/office/powerpoint/2010/main" val="637771469"/>
              </p:ext>
            </p:extLst>
          </p:nvPr>
        </p:nvGraphicFramePr>
        <p:xfrm>
          <a:off x="762000" y="1684694"/>
          <a:ext cx="10566399" cy="4397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文本框 15">
            <a:extLst>
              <a:ext uri="{FF2B5EF4-FFF2-40B4-BE49-F238E27FC236}">
                <a16:creationId xmlns:a16="http://schemas.microsoft.com/office/drawing/2014/main" id="{D1014B93-8F1E-4D21-B874-D272EA789896}"/>
              </a:ext>
            </a:extLst>
          </p:cNvPr>
          <p:cNvSpPr txBox="1"/>
          <p:nvPr/>
        </p:nvSpPr>
        <p:spPr>
          <a:xfrm>
            <a:off x="1241147" y="2052536"/>
            <a:ext cx="408561" cy="369332"/>
          </a:xfrm>
          <a:prstGeom prst="rect">
            <a:avLst/>
          </a:prstGeom>
          <a:noFill/>
        </p:spPr>
        <p:txBody>
          <a:bodyPr wrap="square" rtlCol="0">
            <a:spAutoFit/>
          </a:bodyPr>
          <a:lstStyle/>
          <a:p>
            <a:r>
              <a:rPr lang="en-US" altLang="zh-CN" dirty="0"/>
              <a:t>1</a:t>
            </a:r>
            <a:endParaRPr lang="zh-CN" altLang="en-US" dirty="0"/>
          </a:p>
        </p:txBody>
      </p:sp>
      <p:sp>
        <p:nvSpPr>
          <p:cNvPr id="17" name="文本框 16">
            <a:extLst>
              <a:ext uri="{FF2B5EF4-FFF2-40B4-BE49-F238E27FC236}">
                <a16:creationId xmlns:a16="http://schemas.microsoft.com/office/drawing/2014/main" id="{B8EC8F88-AE35-49CB-AD5A-CA3F2A39F8B1}"/>
              </a:ext>
            </a:extLst>
          </p:cNvPr>
          <p:cNvSpPr txBox="1"/>
          <p:nvPr/>
        </p:nvSpPr>
        <p:spPr>
          <a:xfrm>
            <a:off x="1751099" y="3722842"/>
            <a:ext cx="408561" cy="369332"/>
          </a:xfrm>
          <a:prstGeom prst="rect">
            <a:avLst/>
          </a:prstGeom>
          <a:noFill/>
        </p:spPr>
        <p:txBody>
          <a:bodyPr wrap="square" rtlCol="0">
            <a:spAutoFit/>
          </a:bodyPr>
          <a:lstStyle/>
          <a:p>
            <a:r>
              <a:rPr lang="en-US" altLang="zh-CN" dirty="0"/>
              <a:t>3</a:t>
            </a:r>
            <a:endParaRPr lang="zh-CN" altLang="en-US" dirty="0"/>
          </a:p>
        </p:txBody>
      </p:sp>
      <p:sp>
        <p:nvSpPr>
          <p:cNvPr id="18" name="文本框 17">
            <a:extLst>
              <a:ext uri="{FF2B5EF4-FFF2-40B4-BE49-F238E27FC236}">
                <a16:creationId xmlns:a16="http://schemas.microsoft.com/office/drawing/2014/main" id="{5675204D-7006-4EB4-9226-EF4D19E2B71B}"/>
              </a:ext>
            </a:extLst>
          </p:cNvPr>
          <p:cNvSpPr txBox="1"/>
          <p:nvPr/>
        </p:nvSpPr>
        <p:spPr>
          <a:xfrm>
            <a:off x="1649708" y="2890736"/>
            <a:ext cx="408561" cy="369332"/>
          </a:xfrm>
          <a:prstGeom prst="rect">
            <a:avLst/>
          </a:prstGeom>
          <a:noFill/>
        </p:spPr>
        <p:txBody>
          <a:bodyPr wrap="square" rtlCol="0">
            <a:spAutoFit/>
          </a:bodyPr>
          <a:lstStyle/>
          <a:p>
            <a:r>
              <a:rPr lang="en-US" altLang="zh-CN" dirty="0"/>
              <a:t>2</a:t>
            </a:r>
            <a:endParaRPr lang="zh-CN" altLang="en-US" dirty="0"/>
          </a:p>
        </p:txBody>
      </p:sp>
      <p:sp>
        <p:nvSpPr>
          <p:cNvPr id="19" name="文本框 18">
            <a:extLst>
              <a:ext uri="{FF2B5EF4-FFF2-40B4-BE49-F238E27FC236}">
                <a16:creationId xmlns:a16="http://schemas.microsoft.com/office/drawing/2014/main" id="{D8574A89-05AE-4849-B2EB-C12AA9C357C8}"/>
              </a:ext>
            </a:extLst>
          </p:cNvPr>
          <p:cNvSpPr txBox="1"/>
          <p:nvPr/>
        </p:nvSpPr>
        <p:spPr>
          <a:xfrm>
            <a:off x="1241147" y="5375632"/>
            <a:ext cx="408561" cy="369332"/>
          </a:xfrm>
          <a:prstGeom prst="rect">
            <a:avLst/>
          </a:prstGeom>
          <a:noFill/>
        </p:spPr>
        <p:txBody>
          <a:bodyPr wrap="square" rtlCol="0">
            <a:spAutoFit/>
          </a:bodyPr>
          <a:lstStyle/>
          <a:p>
            <a:r>
              <a:rPr lang="en-US" altLang="zh-CN" dirty="0"/>
              <a:t>5</a:t>
            </a:r>
            <a:endParaRPr lang="zh-CN" altLang="en-US" dirty="0"/>
          </a:p>
        </p:txBody>
      </p:sp>
      <p:sp>
        <p:nvSpPr>
          <p:cNvPr id="20" name="文本框 19">
            <a:extLst>
              <a:ext uri="{FF2B5EF4-FFF2-40B4-BE49-F238E27FC236}">
                <a16:creationId xmlns:a16="http://schemas.microsoft.com/office/drawing/2014/main" id="{0E6BAD5C-3C36-4CE5-A4FB-92504ED7C0AF}"/>
              </a:ext>
            </a:extLst>
          </p:cNvPr>
          <p:cNvSpPr txBox="1"/>
          <p:nvPr/>
        </p:nvSpPr>
        <p:spPr>
          <a:xfrm>
            <a:off x="1649707" y="4532975"/>
            <a:ext cx="408561" cy="369332"/>
          </a:xfrm>
          <a:prstGeom prst="rect">
            <a:avLst/>
          </a:prstGeom>
          <a:noFill/>
        </p:spPr>
        <p:txBody>
          <a:bodyPr wrap="square" rtlCol="0">
            <a:spAutoFit/>
          </a:bodyPr>
          <a:lstStyle/>
          <a:p>
            <a:r>
              <a:rPr lang="en-US" altLang="zh-CN" dirty="0"/>
              <a:t>4</a:t>
            </a:r>
            <a:endParaRPr lang="zh-CN" altLang="en-US" dirty="0"/>
          </a:p>
        </p:txBody>
      </p:sp>
      <p:sp>
        <p:nvSpPr>
          <p:cNvPr id="10" name="直接连接符 2">
            <a:extLst>
              <a:ext uri="{FF2B5EF4-FFF2-40B4-BE49-F238E27FC236}">
                <a16:creationId xmlns:a16="http://schemas.microsoft.com/office/drawing/2014/main" id="{EFBE9277-517A-45CF-BD0D-3B69EBA5CA61}"/>
              </a:ext>
            </a:extLst>
          </p:cNvPr>
          <p:cNvSpPr>
            <a:spLocks noChangeShapeType="1"/>
          </p:cNvSpPr>
          <p:nvPr/>
        </p:nvSpPr>
        <p:spPr bwMode="auto">
          <a:xfrm>
            <a:off x="998373" y="1147041"/>
            <a:ext cx="643572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4459378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2">
            <a:extLst>
              <a:ext uri="{FF2B5EF4-FFF2-40B4-BE49-F238E27FC236}">
                <a16:creationId xmlns:a16="http://schemas.microsoft.com/office/drawing/2014/main" id="{E2077701-1610-4935-8105-55981FED790C}"/>
              </a:ext>
            </a:extLst>
          </p:cNvPr>
          <p:cNvSpPr>
            <a:spLocks noGrp="1"/>
          </p:cNvSpPr>
          <p:nvPr>
            <p:ph type="dt" sz="quarter" idx="10"/>
          </p:nvPr>
        </p:nvSpPr>
        <p:spPr>
          <a:xfrm>
            <a:off x="838200" y="6492875"/>
            <a:ext cx="2743200" cy="365125"/>
          </a:xfrm>
          <a:noFill/>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B18023A9-816D-40AD-A40A-456168F5E04D}" type="datetime1">
              <a:rPr lang="zh-CN" altLang="en-US" sz="1200">
                <a:latin typeface="Arial" panose="020B0604020202020204" pitchFamily="34" charset="0"/>
              </a:rPr>
              <a:pPr>
                <a:spcBef>
                  <a:spcPct val="0"/>
                </a:spcBef>
                <a:buFontTx/>
                <a:buNone/>
              </a:pPr>
              <a:t>2019/3/20 Wednesday</a:t>
            </a:fld>
            <a:endParaRPr lang="zh-CN" altLang="en-US" sz="1800" dirty="0">
              <a:latin typeface="Arial" panose="020B0604020202020204" pitchFamily="34" charset="0"/>
              <a:ea typeface="宋体" panose="02010600030101010101" pitchFamily="2" charset="-122"/>
            </a:endParaRPr>
          </a:p>
        </p:txBody>
      </p:sp>
      <p:sp>
        <p:nvSpPr>
          <p:cNvPr id="17411" name="直接连接符 2">
            <a:extLst>
              <a:ext uri="{FF2B5EF4-FFF2-40B4-BE49-F238E27FC236}">
                <a16:creationId xmlns:a16="http://schemas.microsoft.com/office/drawing/2014/main" id="{29AE3DE8-2906-48B8-A5CB-32681E81DF7A}"/>
              </a:ext>
            </a:extLst>
          </p:cNvPr>
          <p:cNvSpPr>
            <a:spLocks noChangeShapeType="1"/>
          </p:cNvSpPr>
          <p:nvPr/>
        </p:nvSpPr>
        <p:spPr bwMode="auto">
          <a:xfrm>
            <a:off x="753695" y="1008496"/>
            <a:ext cx="643572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2" name="文本占位符 1">
            <a:extLst>
              <a:ext uri="{FF2B5EF4-FFF2-40B4-BE49-F238E27FC236}">
                <a16:creationId xmlns:a16="http://schemas.microsoft.com/office/drawing/2014/main" id="{A2A1376B-F5CB-4FBE-80AB-5B3A16D66888}"/>
              </a:ext>
            </a:extLst>
          </p:cNvPr>
          <p:cNvSpPr>
            <a:spLocks noGrp="1" noChangeArrowheads="1"/>
          </p:cNvSpPr>
          <p:nvPr>
            <p:ph type="body" sz="quarter" idx="10"/>
          </p:nvPr>
        </p:nvSpPr>
        <p:spPr>
          <a:xfrm>
            <a:off x="838200" y="206502"/>
            <a:ext cx="6266717" cy="649287"/>
          </a:xfrm>
          <a:noFill/>
        </p:spPr>
        <p:txBody>
          <a:bodyPr anchor="t"/>
          <a:lstStyle/>
          <a:p>
            <a:pPr>
              <a:spcBef>
                <a:spcPct val="20000"/>
              </a:spcBef>
            </a:pPr>
            <a:r>
              <a:rPr lang="zh-CN" altLang="en-US" sz="3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生成图像对的算法</a:t>
            </a: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17413" name="文本框 17">
            <a:extLst>
              <a:ext uri="{FF2B5EF4-FFF2-40B4-BE49-F238E27FC236}">
                <a16:creationId xmlns:a16="http://schemas.microsoft.com/office/drawing/2014/main" id="{E726387B-8B70-4A81-A153-DA103EEF5527}"/>
              </a:ext>
            </a:extLst>
          </p:cNvPr>
          <p:cNvSpPr txBox="1">
            <a:spLocks noChangeArrowheads="1"/>
          </p:cNvSpPr>
          <p:nvPr/>
        </p:nvSpPr>
        <p:spPr bwMode="auto">
          <a:xfrm>
            <a:off x="4851400" y="2767013"/>
            <a:ext cx="211311" cy="352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800">
              <a:latin typeface="Arial" panose="020B0604020202020204" pitchFamily="34" charset="0"/>
            </a:endParaRPr>
          </a:p>
        </p:txBody>
      </p:sp>
      <p:graphicFrame>
        <p:nvGraphicFramePr>
          <p:cNvPr id="19" name="图示 18">
            <a:extLst>
              <a:ext uri="{FF2B5EF4-FFF2-40B4-BE49-F238E27FC236}">
                <a16:creationId xmlns:a16="http://schemas.microsoft.com/office/drawing/2014/main" id="{779505EC-27F9-4A82-9B2B-57346F63C724}"/>
              </a:ext>
            </a:extLst>
          </p:cNvPr>
          <p:cNvGraphicFramePr/>
          <p:nvPr>
            <p:extLst>
              <p:ext uri="{D42A27DB-BD31-4B8C-83A1-F6EECF244321}">
                <p14:modId xmlns:p14="http://schemas.microsoft.com/office/powerpoint/2010/main" val="944973532"/>
              </p:ext>
            </p:extLst>
          </p:nvPr>
        </p:nvGraphicFramePr>
        <p:xfrm>
          <a:off x="1095375" y="1496294"/>
          <a:ext cx="10029825" cy="4843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id="{7096ACD4-076A-4BAC-A104-2B9AA01A1764}"/>
              </a:ext>
            </a:extLst>
          </p:cNvPr>
          <p:cNvSpPr/>
          <p:nvPr/>
        </p:nvSpPr>
        <p:spPr>
          <a:xfrm>
            <a:off x="2077142" y="2919588"/>
            <a:ext cx="5170005" cy="400110"/>
          </a:xfrm>
          <a:prstGeom prst="rect">
            <a:avLst/>
          </a:prstGeom>
        </p:spPr>
        <p:txBody>
          <a:bodyPr wrap="none">
            <a:spAutoFit/>
          </a:bodyPr>
          <a:lstStyle/>
          <a:p>
            <a:pPr marL="285750" lvl="0" indent="-285750">
              <a:buFont typeface="Arial" panose="020B0604020202020204" pitchFamily="34" charset="0"/>
              <a:buChar char="•"/>
            </a:pPr>
            <a:r>
              <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rPr>
              <a:t>对应于同一鲸鱼的图像对，其相似度为</a:t>
            </a:r>
            <a:r>
              <a:rPr lang="en-US" altLang="zh-CN" sz="2000" dirty="0">
                <a:solidFill>
                  <a:prstClr val="black">
                    <a:hueOff val="0"/>
                    <a:satOff val="0"/>
                    <a:lumOff val="0"/>
                    <a:alphaOff val="0"/>
                  </a:prstClr>
                </a:solidFill>
                <a:latin typeface="微软雅黑" panose="020B0503020204020204" pitchFamily="34" charset="-122"/>
                <a:ea typeface="微软雅黑" panose="020B0503020204020204" pitchFamily="34" charset="-122"/>
              </a:rPr>
              <a:t>-</a:t>
            </a:r>
            <a:r>
              <a:rPr lang="zh-CN" altLang="en-US" sz="2000" dirty="0">
                <a:solidFill>
                  <a:prstClr val="black">
                    <a:hueOff val="0"/>
                    <a:satOff val="0"/>
                    <a:lumOff val="0"/>
                    <a:alphaOff val="0"/>
                  </a:prst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82390654"/>
      </p:ext>
    </p:extLst>
  </p:cSld>
  <p:clrMapOvr>
    <a:masterClrMapping/>
  </p:clrMapOvr>
  <p:transition spd="slow">
    <p:check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303FF36-44F8-480B-9393-CA8670FD0497}"/>
              </a:ext>
            </a:extLst>
          </p:cNvPr>
          <p:cNvSpPr/>
          <p:nvPr/>
        </p:nvSpPr>
        <p:spPr>
          <a:xfrm>
            <a:off x="998373" y="1721897"/>
            <a:ext cx="9924914" cy="830997"/>
          </a:xfrm>
          <a:prstGeom prst="rect">
            <a:avLst/>
          </a:prstGeom>
        </p:spPr>
        <p:txBody>
          <a:bodyPr wrap="square">
            <a:spAutoFit/>
          </a:bodyPr>
          <a:lstStyle/>
          <a:p>
            <a:pPr marL="342900" indent="-342900" algn="just">
              <a:buFont typeface="Arial" panose="020B0604020202020204" pitchFamily="34" charset="0"/>
              <a:buChar char="•"/>
            </a:pPr>
            <a:r>
              <a:rPr lang="zh-CN" altLang="en-US" sz="2400" dirty="0"/>
              <a:t>刚开始考虑到纯分类模型很难解决此类问题：部分类别只有</a:t>
            </a:r>
            <a:r>
              <a:rPr lang="en-US" altLang="zh-CN" sz="2400" dirty="0"/>
              <a:t>1</a:t>
            </a:r>
            <a:r>
              <a:rPr lang="zh-CN" altLang="en-US" sz="2400" dirty="0"/>
              <a:t>、</a:t>
            </a:r>
            <a:r>
              <a:rPr lang="en-US" altLang="zh-CN" sz="2400" dirty="0"/>
              <a:t>2</a:t>
            </a:r>
            <a:r>
              <a:rPr lang="zh-CN" altLang="en-US" sz="2400" dirty="0"/>
              <a:t>张图像，所以选择</a:t>
            </a:r>
            <a:r>
              <a:rPr lang="en-US" altLang="zh-CN" sz="2400" dirty="0"/>
              <a:t>Siamese</a:t>
            </a:r>
            <a:r>
              <a:rPr lang="zh-CN" altLang="en-US" sz="2400" dirty="0"/>
              <a:t>网络架构。</a:t>
            </a:r>
          </a:p>
        </p:txBody>
      </p:sp>
      <p:sp>
        <p:nvSpPr>
          <p:cNvPr id="8" name="矩形 7">
            <a:extLst>
              <a:ext uri="{FF2B5EF4-FFF2-40B4-BE49-F238E27FC236}">
                <a16:creationId xmlns:a16="http://schemas.microsoft.com/office/drawing/2014/main" id="{48E42F8F-F8BB-4913-80DF-3C8C33765CF2}"/>
              </a:ext>
            </a:extLst>
          </p:cNvPr>
          <p:cNvSpPr/>
          <p:nvPr/>
        </p:nvSpPr>
        <p:spPr>
          <a:xfrm>
            <a:off x="998373" y="284242"/>
            <a:ext cx="562410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3600" dirty="0">
                <a:latin typeface="微软雅黑" panose="020B0503020204020204" pitchFamily="34" charset="-122"/>
                <a:ea typeface="微软雅黑" panose="020B0503020204020204" pitchFamily="34" charset="-122"/>
              </a:rPr>
              <a:t>模型选择及模型架构</a:t>
            </a:r>
          </a:p>
        </p:txBody>
      </p:sp>
      <p:sp>
        <p:nvSpPr>
          <p:cNvPr id="9" name="直接连接符 2">
            <a:extLst>
              <a:ext uri="{FF2B5EF4-FFF2-40B4-BE49-F238E27FC236}">
                <a16:creationId xmlns:a16="http://schemas.microsoft.com/office/drawing/2014/main" id="{3A88280B-484A-4125-B511-65818FBDA015}"/>
              </a:ext>
            </a:extLst>
          </p:cNvPr>
          <p:cNvSpPr>
            <a:spLocks noChangeShapeType="1"/>
          </p:cNvSpPr>
          <p:nvPr/>
        </p:nvSpPr>
        <p:spPr bwMode="auto">
          <a:xfrm>
            <a:off x="998374" y="1022350"/>
            <a:ext cx="643572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矩形 5">
            <a:extLst>
              <a:ext uri="{FF2B5EF4-FFF2-40B4-BE49-F238E27FC236}">
                <a16:creationId xmlns:a16="http://schemas.microsoft.com/office/drawing/2014/main" id="{3F15E2A3-4F26-4B78-B02B-EEDAB5BE36C3}"/>
              </a:ext>
            </a:extLst>
          </p:cNvPr>
          <p:cNvSpPr/>
          <p:nvPr/>
        </p:nvSpPr>
        <p:spPr>
          <a:xfrm>
            <a:off x="998373" y="4079622"/>
            <a:ext cx="9924914" cy="1200329"/>
          </a:xfrm>
          <a:prstGeom prst="rect">
            <a:avLst/>
          </a:prstGeom>
        </p:spPr>
        <p:txBody>
          <a:bodyPr wrap="square">
            <a:spAutoFit/>
          </a:bodyPr>
          <a:lstStyle/>
          <a:p>
            <a:pPr marL="342900" indent="-342900" algn="just">
              <a:buFont typeface="Arial" panose="020B0604020202020204" pitchFamily="34" charset="0"/>
              <a:buChar char="•"/>
            </a:pPr>
            <a:r>
              <a:rPr lang="en-US" altLang="zh-CN" sz="2400" dirty="0"/>
              <a:t>Siamese</a:t>
            </a:r>
            <a:r>
              <a:rPr lang="zh-CN" altLang="en-US" sz="2400" dirty="0"/>
              <a:t>网络通过比较两个图像来决定这两个图像是出自同一条鲸鱼还是不同的鲸鱼。 通过测试每个来自测试集的图像，与训练集中每个图片进行比较，就可以通过相似性进行排序来识别最匹配的鲸鱼。</a:t>
            </a:r>
          </a:p>
        </p:txBody>
      </p:sp>
      <p:sp>
        <p:nvSpPr>
          <p:cNvPr id="7" name="矩形 6">
            <a:extLst>
              <a:ext uri="{FF2B5EF4-FFF2-40B4-BE49-F238E27FC236}">
                <a16:creationId xmlns:a16="http://schemas.microsoft.com/office/drawing/2014/main" id="{10AD6F20-CD6A-4569-A529-F56D6BABFA1D}"/>
              </a:ext>
            </a:extLst>
          </p:cNvPr>
          <p:cNvSpPr/>
          <p:nvPr/>
        </p:nvSpPr>
        <p:spPr>
          <a:xfrm>
            <a:off x="998373" y="2836941"/>
            <a:ext cx="9924914" cy="830997"/>
          </a:xfrm>
          <a:prstGeom prst="rect">
            <a:avLst/>
          </a:prstGeom>
        </p:spPr>
        <p:txBody>
          <a:bodyPr wrap="square">
            <a:spAutoFit/>
          </a:bodyPr>
          <a:lstStyle/>
          <a:p>
            <a:pPr marL="342900" indent="-342900" algn="just">
              <a:buFont typeface="Arial" panose="020B0604020202020204" pitchFamily="34" charset="0"/>
              <a:buChar char="•"/>
            </a:pPr>
            <a:r>
              <a:rPr lang="en-US" altLang="zh-CN" sz="2400" dirty="0"/>
              <a:t>Siamese</a:t>
            </a:r>
            <a:r>
              <a:rPr lang="zh-CN" altLang="en-US" sz="2400" dirty="0"/>
              <a:t>网络是一种相似性度量方法，当类别数较多，但每个类别的样本数量少的情况下可用于类别的识别、分类。</a:t>
            </a:r>
          </a:p>
        </p:txBody>
      </p:sp>
    </p:spTree>
    <p:extLst>
      <p:ext uri="{BB962C8B-B14F-4D97-AF65-F5344CB8AC3E}">
        <p14:creationId xmlns:p14="http://schemas.microsoft.com/office/powerpoint/2010/main" val="32083814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2">
            <a:extLst>
              <a:ext uri="{FF2B5EF4-FFF2-40B4-BE49-F238E27FC236}">
                <a16:creationId xmlns:a16="http://schemas.microsoft.com/office/drawing/2014/main" id="{79E0A7B3-CCD7-4D75-BB01-8C7DDA787B4C}"/>
              </a:ext>
            </a:extLst>
          </p:cNvPr>
          <p:cNvSpPr>
            <a:spLocks noGrp="1"/>
          </p:cNvSpPr>
          <p:nvPr>
            <p:ph type="dt" sz="quarter" idx="10"/>
          </p:nvPr>
        </p:nvSpPr>
        <p:spPr>
          <a:xfrm>
            <a:off x="745590" y="6492875"/>
            <a:ext cx="1602321" cy="365125"/>
          </a:xfrm>
          <a:noFill/>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A7C5B5AB-F56D-4F96-9602-CC4EB060262C}" type="datetime1">
              <a:rPr lang="zh-CN" altLang="en-US" sz="1200">
                <a:latin typeface="Arial" panose="020B0604020202020204" pitchFamily="34" charset="0"/>
              </a:rPr>
              <a:pPr>
                <a:spcBef>
                  <a:spcPct val="0"/>
                </a:spcBef>
                <a:buFontTx/>
                <a:buNone/>
              </a:pPr>
              <a:t>2019/3/20 Wednesday</a:t>
            </a:fld>
            <a:endParaRPr lang="zh-CN" altLang="en-US" sz="1800" dirty="0">
              <a:latin typeface="Arial" panose="020B0604020202020204" pitchFamily="34" charset="0"/>
              <a:ea typeface="宋体" panose="02010600030101010101" pitchFamily="2" charset="-122"/>
            </a:endParaRPr>
          </a:p>
        </p:txBody>
      </p:sp>
      <p:sp>
        <p:nvSpPr>
          <p:cNvPr id="18435" name="直接连接符 2">
            <a:extLst>
              <a:ext uri="{FF2B5EF4-FFF2-40B4-BE49-F238E27FC236}">
                <a16:creationId xmlns:a16="http://schemas.microsoft.com/office/drawing/2014/main" id="{04F5A0A9-6C8E-4DE0-B71D-F0B0C98ED849}"/>
              </a:ext>
            </a:extLst>
          </p:cNvPr>
          <p:cNvSpPr>
            <a:spLocks noChangeShapeType="1"/>
          </p:cNvSpPr>
          <p:nvPr/>
        </p:nvSpPr>
        <p:spPr bwMode="auto">
          <a:xfrm>
            <a:off x="1049107" y="1074626"/>
            <a:ext cx="6435725"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6" name="文本占位符 1">
            <a:extLst>
              <a:ext uri="{FF2B5EF4-FFF2-40B4-BE49-F238E27FC236}">
                <a16:creationId xmlns:a16="http://schemas.microsoft.com/office/drawing/2014/main" id="{07D17199-2247-4F1F-BCB0-08E806775DFC}"/>
              </a:ext>
            </a:extLst>
          </p:cNvPr>
          <p:cNvSpPr>
            <a:spLocks noGrp="1" noChangeArrowheads="1"/>
          </p:cNvSpPr>
          <p:nvPr>
            <p:ph type="body" sz="quarter" idx="10"/>
          </p:nvPr>
        </p:nvSpPr>
        <p:spPr>
          <a:xfrm>
            <a:off x="1049107" y="258651"/>
            <a:ext cx="4539838" cy="815975"/>
          </a:xfrm>
          <a:noFill/>
        </p:spPr>
        <p:txBody>
          <a:bodyPr anchor="t"/>
          <a:lstStyle/>
          <a:p>
            <a:pPr>
              <a:spcBef>
                <a:spcPct val="20000"/>
              </a:spcBef>
            </a:pPr>
            <a:r>
              <a:rPr lang="en-US" altLang="zh-CN" sz="3600" dirty="0">
                <a:solidFill>
                  <a:schemeClr val="tx1"/>
                </a:solidFill>
                <a:latin typeface="微软雅黑" panose="020B0503020204020204" pitchFamily="34" charset="-122"/>
                <a:ea typeface="微软雅黑" panose="020B0503020204020204" pitchFamily="34" charset="-122"/>
              </a:rPr>
              <a:t>Siamese</a:t>
            </a:r>
            <a:r>
              <a:rPr lang="zh-CN" altLang="en-US" sz="3600" dirty="0">
                <a:solidFill>
                  <a:schemeClr val="tx1"/>
                </a:solidFill>
                <a:latin typeface="微软雅黑" panose="020B0503020204020204" pitchFamily="34" charset="-122"/>
                <a:ea typeface="微软雅黑" panose="020B0503020204020204" pitchFamily="34" charset="-122"/>
              </a:rPr>
              <a:t>网络架构图</a:t>
            </a:r>
          </a:p>
        </p:txBody>
      </p:sp>
      <p:grpSp>
        <p:nvGrpSpPr>
          <p:cNvPr id="18439" name="Group 8">
            <a:extLst>
              <a:ext uri="{FF2B5EF4-FFF2-40B4-BE49-F238E27FC236}">
                <a16:creationId xmlns:a16="http://schemas.microsoft.com/office/drawing/2014/main" id="{C9BABD21-B5E7-4ABC-8A00-47AE9A4681AE}"/>
              </a:ext>
            </a:extLst>
          </p:cNvPr>
          <p:cNvGrpSpPr>
            <a:grpSpLocks/>
          </p:cNvGrpSpPr>
          <p:nvPr/>
        </p:nvGrpSpPr>
        <p:grpSpPr bwMode="auto">
          <a:xfrm>
            <a:off x="547652" y="1270183"/>
            <a:ext cx="869950" cy="261937"/>
            <a:chOff x="0" y="0"/>
            <a:chExt cx="803049" cy="262191"/>
          </a:xfrm>
        </p:grpSpPr>
        <p:sp>
          <p:nvSpPr>
            <p:cNvPr id="18442" name="矩形 8">
              <a:extLst>
                <a:ext uri="{FF2B5EF4-FFF2-40B4-BE49-F238E27FC236}">
                  <a16:creationId xmlns:a16="http://schemas.microsoft.com/office/drawing/2014/main" id="{DBCD28C6-628B-4407-A9D1-1B864795D761}"/>
                </a:ext>
              </a:extLst>
            </p:cNvPr>
            <p:cNvSpPr>
              <a:spLocks noChangeArrowheads="1"/>
            </p:cNvSpPr>
            <p:nvPr/>
          </p:nvSpPr>
          <p:spPr bwMode="auto">
            <a:xfrm rot="18900000" flipH="1">
              <a:off x="177729" y="0"/>
              <a:ext cx="262191" cy="262191"/>
            </a:xfrm>
            <a:prstGeom prst="rect">
              <a:avLst/>
            </a:prstGeom>
            <a:noFill/>
            <a:ln w="9525">
              <a:solidFill>
                <a:srgbClr val="4472C4"/>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endParaRPr lang="zh-CN" altLang="zh-CN" sz="1800">
                <a:solidFill>
                  <a:srgbClr val="FFFFFF"/>
                </a:solidFill>
                <a:latin typeface="Arial" panose="020B0604020202020204" pitchFamily="34" charset="0"/>
              </a:endParaRPr>
            </a:p>
          </p:txBody>
        </p:sp>
        <p:sp>
          <p:nvSpPr>
            <p:cNvPr id="18443" name="直接连接符 9">
              <a:extLst>
                <a:ext uri="{FF2B5EF4-FFF2-40B4-BE49-F238E27FC236}">
                  <a16:creationId xmlns:a16="http://schemas.microsoft.com/office/drawing/2014/main" id="{3FF7EDC1-FE3B-49EC-A78C-494DE0730352}"/>
                </a:ext>
              </a:extLst>
            </p:cNvPr>
            <p:cNvSpPr>
              <a:spLocks noChangeShapeType="1"/>
            </p:cNvSpPr>
            <p:nvPr/>
          </p:nvSpPr>
          <p:spPr bwMode="auto">
            <a:xfrm rot="18900000" flipH="1">
              <a:off x="-1" y="223794"/>
              <a:ext cx="803049"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dirty="0"/>
            </a:p>
          </p:txBody>
        </p:sp>
      </p:grpSp>
      <p:sp>
        <p:nvSpPr>
          <p:cNvPr id="4" name="文本框 3">
            <a:extLst>
              <a:ext uri="{FF2B5EF4-FFF2-40B4-BE49-F238E27FC236}">
                <a16:creationId xmlns:a16="http://schemas.microsoft.com/office/drawing/2014/main" id="{5E62DE88-321A-452C-AA4D-B98647FBF519}"/>
              </a:ext>
            </a:extLst>
          </p:cNvPr>
          <p:cNvSpPr txBox="1"/>
          <p:nvPr/>
        </p:nvSpPr>
        <p:spPr>
          <a:xfrm>
            <a:off x="7121954" y="4767711"/>
            <a:ext cx="4446558" cy="1015663"/>
          </a:xfrm>
          <a:prstGeom prst="rect">
            <a:avLst/>
          </a:prstGeom>
          <a:noFill/>
        </p:spPr>
        <p:txBody>
          <a:bodyPr wrap="square" rtlCol="0">
            <a:spAutoFit/>
          </a:bodyPr>
          <a:lstStyle/>
          <a:p>
            <a:pPr lvl="0">
              <a:defRPr/>
            </a:pPr>
            <a:r>
              <a:rPr lang="zh-CN" altLang="en-US" sz="2000" kern="0" dirty="0">
                <a:solidFill>
                  <a:prstClr val="black"/>
                </a:solidFill>
                <a:latin typeface="微软雅黑" panose="020B0503020204020204" pitchFamily="34" charset="-122"/>
                <a:ea typeface="微软雅黑" panose="020B0503020204020204" pitchFamily="34" charset="-122"/>
              </a:rPr>
              <a:t>另一部分成为</a:t>
            </a:r>
            <a:r>
              <a:rPr lang="en-US" altLang="zh-CN" sz="2000" kern="0" dirty="0">
                <a:solidFill>
                  <a:prstClr val="black"/>
                </a:solidFill>
                <a:latin typeface="微软雅黑" panose="020B0503020204020204" pitchFamily="34" charset="-122"/>
                <a:ea typeface="微软雅黑" panose="020B0503020204020204" pitchFamily="34" charset="-122"/>
              </a:rPr>
              <a:t>head model</a:t>
            </a:r>
            <a:r>
              <a:rPr lang="zh-CN" altLang="en-US" sz="2000" kern="0" dirty="0">
                <a:solidFill>
                  <a:prstClr val="black"/>
                </a:solidFill>
                <a:latin typeface="微软雅黑" panose="020B0503020204020204" pitchFamily="34" charset="-122"/>
                <a:ea typeface="微软雅黑" panose="020B0503020204020204" pitchFamily="34" charset="-122"/>
              </a:rPr>
              <a:t>，用来比较来自</a:t>
            </a:r>
            <a:r>
              <a:rPr lang="en-US" altLang="zh-CN" sz="2000" kern="0" dirty="0">
                <a:solidFill>
                  <a:prstClr val="black"/>
                </a:solidFill>
                <a:latin typeface="微软雅黑" panose="020B0503020204020204" pitchFamily="34" charset="-122"/>
                <a:ea typeface="微软雅黑" panose="020B0503020204020204" pitchFamily="34" charset="-122"/>
              </a:rPr>
              <a:t>CNN</a:t>
            </a:r>
            <a:r>
              <a:rPr lang="zh-CN" altLang="en-US" sz="2000" kern="0" dirty="0">
                <a:solidFill>
                  <a:prstClr val="black"/>
                </a:solidFill>
                <a:latin typeface="微软雅黑" panose="020B0503020204020204" pitchFamily="34" charset="-122"/>
                <a:ea typeface="微软雅黑" panose="020B0503020204020204" pitchFamily="34" charset="-122"/>
              </a:rPr>
              <a:t>的特征向量并确定两张鲸鱼图像是否匹配。</a:t>
            </a:r>
            <a:endParaRPr lang="zh-CN" altLang="en-US" sz="20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977AB1AB-9FD4-4DBB-AD17-F909D0184C71}"/>
              </a:ext>
            </a:extLst>
          </p:cNvPr>
          <p:cNvSpPr txBox="1"/>
          <p:nvPr/>
        </p:nvSpPr>
        <p:spPr>
          <a:xfrm>
            <a:off x="7121953" y="2189242"/>
            <a:ext cx="3352082" cy="400110"/>
          </a:xfrm>
          <a:prstGeom prst="rect">
            <a:avLst/>
          </a:prstGeom>
          <a:noFill/>
        </p:spPr>
        <p:txBody>
          <a:bodyPr wrap="square" rtlCol="0">
            <a:spAutoFit/>
          </a:bodyPr>
          <a:lstStyle/>
          <a:p>
            <a:pPr lvl="0">
              <a:defRPr/>
            </a:pPr>
            <a:r>
              <a:rPr lang="en-US" altLang="zh-CN" sz="2000" kern="0" dirty="0">
                <a:solidFill>
                  <a:prstClr val="black"/>
                </a:solidFill>
                <a:latin typeface="微软雅黑" panose="020B0503020204020204" pitchFamily="34" charset="-122"/>
                <a:ea typeface="微软雅黑" panose="020B0503020204020204" pitchFamily="34" charset="-122"/>
              </a:rPr>
              <a:t>Siamese</a:t>
            </a:r>
            <a:r>
              <a:rPr lang="zh-CN" altLang="en-US" sz="2000" kern="0" dirty="0">
                <a:solidFill>
                  <a:prstClr val="black"/>
                </a:solidFill>
                <a:latin typeface="微软雅黑" panose="020B0503020204020204" pitchFamily="34" charset="-122"/>
                <a:ea typeface="微软雅黑" panose="020B0503020204020204" pitchFamily="34" charset="-122"/>
              </a:rPr>
              <a:t>网络由两部分组成。</a:t>
            </a:r>
            <a:endParaRPr lang="en-US" altLang="zh-CN" sz="2000" kern="0" dirty="0">
              <a:solidFill>
                <a:prstClr val="black"/>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3C311F4-663A-4124-AE85-473A593135FF}"/>
              </a:ext>
            </a:extLst>
          </p:cNvPr>
          <p:cNvPicPr>
            <a:picLocks noChangeAspect="1"/>
          </p:cNvPicPr>
          <p:nvPr/>
        </p:nvPicPr>
        <p:blipFill>
          <a:blip r:embed="rId2"/>
          <a:stretch>
            <a:fillRect/>
          </a:stretch>
        </p:blipFill>
        <p:spPr>
          <a:xfrm>
            <a:off x="982625" y="1727678"/>
            <a:ext cx="5961612" cy="4663294"/>
          </a:xfrm>
          <a:prstGeom prst="rect">
            <a:avLst/>
          </a:prstGeom>
        </p:spPr>
      </p:pic>
      <p:sp>
        <p:nvSpPr>
          <p:cNvPr id="3" name="矩形 2">
            <a:extLst>
              <a:ext uri="{FF2B5EF4-FFF2-40B4-BE49-F238E27FC236}">
                <a16:creationId xmlns:a16="http://schemas.microsoft.com/office/drawing/2014/main" id="{4900B2B2-A0F5-4A2A-8552-597C3C5B0F77}"/>
              </a:ext>
            </a:extLst>
          </p:cNvPr>
          <p:cNvSpPr/>
          <p:nvPr/>
        </p:nvSpPr>
        <p:spPr>
          <a:xfrm>
            <a:off x="7121953" y="3007695"/>
            <a:ext cx="4446557" cy="1323439"/>
          </a:xfrm>
          <a:prstGeom prst="rect">
            <a:avLst/>
          </a:prstGeom>
        </p:spPr>
        <p:txBody>
          <a:bodyPr wrap="square">
            <a:spAutoFit/>
          </a:bodyPr>
          <a:lstStyle/>
          <a:p>
            <a:pPr lvl="0">
              <a:defRPr/>
            </a:pPr>
            <a:r>
              <a:rPr lang="zh-CN" altLang="en-US" sz="2000" kern="0" dirty="0">
                <a:solidFill>
                  <a:prstClr val="black"/>
                </a:solidFill>
                <a:latin typeface="微软雅黑" panose="020B0503020204020204" pitchFamily="34" charset="-122"/>
                <a:ea typeface="微软雅黑" panose="020B0503020204020204" pitchFamily="34" charset="-122"/>
              </a:rPr>
              <a:t>一个</a:t>
            </a:r>
            <a:r>
              <a:rPr lang="en-US" altLang="zh-CN" sz="2000" kern="0" dirty="0">
                <a:solidFill>
                  <a:prstClr val="black"/>
                </a:solidFill>
                <a:latin typeface="微软雅黑" panose="020B0503020204020204" pitchFamily="34" charset="-122"/>
                <a:ea typeface="微软雅黑" panose="020B0503020204020204" pitchFamily="34" charset="-122"/>
              </a:rPr>
              <a:t>CNN</a:t>
            </a:r>
            <a:r>
              <a:rPr lang="zh-CN" altLang="en-US" sz="2000" kern="0" dirty="0">
                <a:solidFill>
                  <a:prstClr val="black"/>
                </a:solidFill>
                <a:latin typeface="微软雅黑" panose="020B0503020204020204" pitchFamily="34" charset="-122"/>
                <a:ea typeface="微软雅黑" panose="020B0503020204020204" pitchFamily="34" charset="-122"/>
              </a:rPr>
              <a:t>将输入图像转化为描述鲸鱼的特征向量，具有相同权重的</a:t>
            </a:r>
            <a:r>
              <a:rPr lang="en-US" altLang="zh-CN" sz="2000" kern="0" dirty="0">
                <a:solidFill>
                  <a:prstClr val="black"/>
                </a:solidFill>
                <a:latin typeface="微软雅黑" panose="020B0503020204020204" pitchFamily="34" charset="-122"/>
                <a:ea typeface="微软雅黑" panose="020B0503020204020204" pitchFamily="34" charset="-122"/>
              </a:rPr>
              <a:t>CNN</a:t>
            </a:r>
            <a:r>
              <a:rPr lang="zh-CN" altLang="en-US" sz="2000" kern="0" dirty="0">
                <a:solidFill>
                  <a:prstClr val="black"/>
                </a:solidFill>
                <a:latin typeface="微软雅黑" panose="020B0503020204020204" pitchFamily="34" charset="-122"/>
                <a:ea typeface="微软雅黑" panose="020B0503020204020204" pitchFamily="34" charset="-122"/>
              </a:rPr>
              <a:t>作用于两个图像，这部分</a:t>
            </a:r>
            <a:r>
              <a:rPr lang="en-US" altLang="zh-CN" sz="2000" kern="0" dirty="0">
                <a:solidFill>
                  <a:prstClr val="black"/>
                </a:solidFill>
                <a:latin typeface="微软雅黑" panose="020B0503020204020204" pitchFamily="34" charset="-122"/>
                <a:ea typeface="微软雅黑" panose="020B0503020204020204" pitchFamily="34" charset="-122"/>
              </a:rPr>
              <a:t>model</a:t>
            </a:r>
            <a:r>
              <a:rPr lang="zh-CN" altLang="en-US" sz="2000" kern="0" dirty="0">
                <a:solidFill>
                  <a:prstClr val="black"/>
                </a:solidFill>
                <a:latin typeface="微软雅黑" panose="020B0503020204020204" pitchFamily="34" charset="-122"/>
                <a:ea typeface="微软雅黑" panose="020B0503020204020204" pitchFamily="34" charset="-122"/>
              </a:rPr>
              <a:t>成为</a:t>
            </a:r>
            <a:r>
              <a:rPr lang="en-US" altLang="zh-CN" sz="2000" kern="0" dirty="0">
                <a:solidFill>
                  <a:prstClr val="black"/>
                </a:solidFill>
                <a:latin typeface="微软雅黑" panose="020B0503020204020204" pitchFamily="34" charset="-122"/>
                <a:ea typeface="微软雅黑" panose="020B0503020204020204" pitchFamily="34" charset="-122"/>
              </a:rPr>
              <a:t>Branch model.</a:t>
            </a:r>
            <a:endParaRPr lang="zh-CN" altLang="en-US" sz="2000" kern="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98326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2">
            <a:extLst>
              <a:ext uri="{FF2B5EF4-FFF2-40B4-BE49-F238E27FC236}">
                <a16:creationId xmlns:a16="http://schemas.microsoft.com/office/drawing/2014/main" id="{92A51FA3-FD2C-4A0A-BDB9-BFDAA066BBF7}"/>
              </a:ext>
            </a:extLst>
          </p:cNvPr>
          <p:cNvSpPr>
            <a:spLocks noGrp="1"/>
          </p:cNvSpPr>
          <p:nvPr>
            <p:ph type="dt" sz="quarter" idx="10"/>
          </p:nvPr>
        </p:nvSpPr>
        <p:spPr>
          <a:noFill/>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fld id="{DC06504E-AB56-4719-9376-4438821EA2B0}" type="datetime1">
              <a:rPr lang="zh-CN" altLang="en-US" sz="1200">
                <a:latin typeface="Arial" panose="020B0604020202020204" pitchFamily="34" charset="0"/>
              </a:rPr>
              <a:pPr>
                <a:spcBef>
                  <a:spcPct val="0"/>
                </a:spcBef>
                <a:buFontTx/>
                <a:buNone/>
              </a:pPr>
              <a:t>2019/3/20 Wednesday</a:t>
            </a:fld>
            <a:endParaRPr lang="zh-CN" altLang="en-US" sz="1800">
              <a:latin typeface="Arial" panose="020B0604020202020204" pitchFamily="34" charset="0"/>
              <a:ea typeface="宋体" panose="02010600030101010101" pitchFamily="2" charset="-122"/>
            </a:endParaRPr>
          </a:p>
        </p:txBody>
      </p:sp>
      <p:sp>
        <p:nvSpPr>
          <p:cNvPr id="14339" name="直接连接符 2">
            <a:extLst>
              <a:ext uri="{FF2B5EF4-FFF2-40B4-BE49-F238E27FC236}">
                <a16:creationId xmlns:a16="http://schemas.microsoft.com/office/drawing/2014/main" id="{D5DD8EE2-9188-4482-AD03-364D480A0270}"/>
              </a:ext>
            </a:extLst>
          </p:cNvPr>
          <p:cNvSpPr>
            <a:spLocks noChangeShapeType="1"/>
          </p:cNvSpPr>
          <p:nvPr/>
        </p:nvSpPr>
        <p:spPr bwMode="auto">
          <a:xfrm>
            <a:off x="838201" y="1174750"/>
            <a:ext cx="7045326"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2" name="文本占位符 3">
            <a:extLst>
              <a:ext uri="{FF2B5EF4-FFF2-40B4-BE49-F238E27FC236}">
                <a16:creationId xmlns:a16="http://schemas.microsoft.com/office/drawing/2014/main" id="{5796A215-B440-42A8-9D9F-9D728B03135D}"/>
              </a:ext>
            </a:extLst>
          </p:cNvPr>
          <p:cNvSpPr txBox="1">
            <a:spLocks noChangeArrowheads="1"/>
          </p:cNvSpPr>
          <p:nvPr/>
        </p:nvSpPr>
        <p:spPr bwMode="auto">
          <a:xfrm>
            <a:off x="767861" y="371405"/>
            <a:ext cx="5879124"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marL="0" indent="0" eaLnBrk="1" hangingPunct="1">
              <a:buNone/>
            </a:pPr>
            <a:r>
              <a:rPr lang="zh-CN" altLang="en-US" sz="3600" dirty="0">
                <a:sym typeface="微软雅黑" panose="020B0503020204020204" pitchFamily="34" charset="-122"/>
              </a:rPr>
              <a:t>模型训练超参数设置</a:t>
            </a:r>
            <a:endParaRPr lang="zh-CN" altLang="en-US" sz="3600" dirty="0"/>
          </a:p>
        </p:txBody>
      </p:sp>
      <p:sp>
        <p:nvSpPr>
          <p:cNvPr id="14343" name="日期占位符 3">
            <a:extLst>
              <a:ext uri="{FF2B5EF4-FFF2-40B4-BE49-F238E27FC236}">
                <a16:creationId xmlns:a16="http://schemas.microsoft.com/office/drawing/2014/main" id="{547F5E3D-B6E5-457B-96C6-EAE574826112}"/>
              </a:ext>
            </a:extLst>
          </p:cNvPr>
          <p:cNvSpPr txBox="1">
            <a:spLocks noGrp="1"/>
          </p:cNvSpPr>
          <p:nvPr/>
        </p:nvSpPr>
        <p:spPr bwMode="auto">
          <a:xfrm>
            <a:off x="1638300" y="6356351"/>
            <a:ext cx="2311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pPr>
            <a:endParaRPr lang="zh-CN" altLang="en-US" sz="1200">
              <a:latin typeface="Arial" panose="020B0604020202020204" pitchFamily="34" charset="0"/>
            </a:endParaRPr>
          </a:p>
        </p:txBody>
      </p:sp>
      <p:sp>
        <p:nvSpPr>
          <p:cNvPr id="5" name="矩形 4">
            <a:extLst>
              <a:ext uri="{FF2B5EF4-FFF2-40B4-BE49-F238E27FC236}">
                <a16:creationId xmlns:a16="http://schemas.microsoft.com/office/drawing/2014/main" id="{2DA169BE-574C-4CDD-9731-116741D41A0F}"/>
              </a:ext>
            </a:extLst>
          </p:cNvPr>
          <p:cNvSpPr/>
          <p:nvPr/>
        </p:nvSpPr>
        <p:spPr>
          <a:xfrm>
            <a:off x="962890" y="1795997"/>
            <a:ext cx="9857510" cy="3816429"/>
          </a:xfrm>
          <a:prstGeom prst="rect">
            <a:avLst/>
          </a:prstGeom>
        </p:spPr>
        <p:txBody>
          <a:bodyPr wrap="square">
            <a:spAutoFit/>
          </a:bodyPr>
          <a:lstStyle/>
          <a:p>
            <a:pPr marL="285750" indent="-285750">
              <a:buFont typeface="Arial" panose="020B0604020202020204" pitchFamily="34" charset="0"/>
              <a:buChar char="•"/>
            </a:pPr>
            <a:r>
              <a:rPr lang="en-US" altLang="zh-CN" sz="2200" dirty="0">
                <a:latin typeface="+mn-ea"/>
              </a:rPr>
              <a:t>Framework: </a:t>
            </a:r>
            <a:r>
              <a:rPr lang="en-US" altLang="zh-CN" sz="2200" dirty="0" err="1">
                <a:latin typeface="+mn-ea"/>
              </a:rPr>
              <a:t>Keras</a:t>
            </a:r>
            <a:r>
              <a:rPr lang="en-US" altLang="zh-CN" sz="2200" dirty="0">
                <a:latin typeface="+mn-ea"/>
              </a:rPr>
              <a:t>(backend: </a:t>
            </a:r>
            <a:r>
              <a:rPr lang="en-US" altLang="zh-CN" sz="2200" dirty="0" err="1">
                <a:latin typeface="+mn-ea"/>
              </a:rPr>
              <a:t>tensorflow</a:t>
            </a:r>
            <a:r>
              <a:rPr lang="en-US" altLang="zh-CN" sz="2200" dirty="0">
                <a:latin typeface="+mn-ea"/>
              </a:rPr>
              <a:t>)</a:t>
            </a:r>
          </a:p>
          <a:p>
            <a:pPr marL="285750" indent="-285750">
              <a:buFont typeface="Arial" panose="020B0604020202020204" pitchFamily="34" charset="0"/>
              <a:buChar char="•"/>
            </a:pPr>
            <a:r>
              <a:rPr lang="en-US" altLang="zh-CN" sz="2200" dirty="0">
                <a:latin typeface="+mn-ea"/>
              </a:rPr>
              <a:t>Model: Siamese(</a:t>
            </a:r>
            <a:r>
              <a:rPr lang="en-US" altLang="zh-CN" sz="2200" dirty="0" err="1">
                <a:latin typeface="+mn-ea"/>
              </a:rPr>
              <a:t>CNN+Metric</a:t>
            </a:r>
            <a:r>
              <a:rPr lang="en-US" altLang="zh-CN" sz="2200" dirty="0">
                <a:latin typeface="+mn-ea"/>
              </a:rPr>
              <a:t> Learning)</a:t>
            </a:r>
          </a:p>
          <a:p>
            <a:pPr marL="285750" indent="-285750">
              <a:buFont typeface="Arial" panose="020B0604020202020204" pitchFamily="34" charset="0"/>
              <a:buChar char="•"/>
            </a:pPr>
            <a:r>
              <a:rPr lang="en-US" altLang="zh-CN" sz="2200" dirty="0">
                <a:latin typeface="+mn-ea"/>
              </a:rPr>
              <a:t>Augmentation: slight(rotation, shear, </a:t>
            </a:r>
            <a:r>
              <a:rPr lang="en-US" altLang="zh-CN" sz="2200" dirty="0" err="1">
                <a:latin typeface="+mn-ea"/>
              </a:rPr>
              <a:t>height_zoom</a:t>
            </a:r>
            <a:r>
              <a:rPr lang="en-US" altLang="zh-CN" sz="2200" dirty="0">
                <a:latin typeface="+mn-ea"/>
              </a:rPr>
              <a:t>, </a:t>
            </a:r>
            <a:r>
              <a:rPr lang="en-US" altLang="zh-CN" sz="2200" dirty="0" err="1">
                <a:latin typeface="+mn-ea"/>
              </a:rPr>
              <a:t>width_zoom</a:t>
            </a:r>
            <a:r>
              <a:rPr lang="en-US" altLang="zh-CN" sz="2200" dirty="0">
                <a:latin typeface="+mn-ea"/>
              </a:rPr>
              <a:t>, </a:t>
            </a:r>
            <a:r>
              <a:rPr lang="en-US" altLang="zh-CN" sz="2200" dirty="0" err="1">
                <a:latin typeface="+mn-ea"/>
              </a:rPr>
              <a:t>height_shift</a:t>
            </a:r>
            <a:r>
              <a:rPr lang="en-US" altLang="zh-CN" sz="2200" dirty="0">
                <a:latin typeface="+mn-ea"/>
              </a:rPr>
              <a:t>, </a:t>
            </a:r>
            <a:r>
              <a:rPr lang="en-US" altLang="zh-CN" sz="2200" dirty="0" err="1">
                <a:latin typeface="+mn-ea"/>
              </a:rPr>
              <a:t>width_shift</a:t>
            </a:r>
            <a:r>
              <a:rPr lang="en-US" altLang="zh-CN" sz="2200" dirty="0">
                <a:latin typeface="+mn-ea"/>
              </a:rPr>
              <a:t>)</a:t>
            </a:r>
          </a:p>
          <a:p>
            <a:pPr marL="285750" indent="-285750">
              <a:buFont typeface="Arial" panose="020B0604020202020204" pitchFamily="34" charset="0"/>
              <a:buChar char="•"/>
            </a:pPr>
            <a:r>
              <a:rPr lang="en-US" altLang="zh-CN" sz="2200" dirty="0">
                <a:latin typeface="+mn-ea"/>
              </a:rPr>
              <a:t>Preprocess: rotate some special images, convert </a:t>
            </a:r>
            <a:r>
              <a:rPr lang="en-US" altLang="zh-CN" sz="2200" dirty="0" err="1">
                <a:latin typeface="+mn-ea"/>
              </a:rPr>
              <a:t>grayscale,get</a:t>
            </a:r>
            <a:r>
              <a:rPr lang="en-US" altLang="zh-CN" sz="2200" dirty="0">
                <a:latin typeface="+mn-ea"/>
              </a:rPr>
              <a:t> bounding </a:t>
            </a:r>
            <a:r>
              <a:rPr lang="en-US" altLang="zh-CN" sz="2200" dirty="0" err="1">
                <a:latin typeface="+mn-ea"/>
              </a:rPr>
              <a:t>boxs</a:t>
            </a:r>
            <a:r>
              <a:rPr lang="en-US" altLang="zh-CN" sz="2200" dirty="0">
                <a:latin typeface="+mn-ea"/>
              </a:rPr>
              <a:t>, affine </a:t>
            </a:r>
            <a:r>
              <a:rPr lang="en-US" altLang="zh-CN" sz="2200" dirty="0" err="1">
                <a:latin typeface="+mn-ea"/>
              </a:rPr>
              <a:t>tranformation</a:t>
            </a:r>
            <a:endParaRPr lang="en-US" altLang="zh-CN" sz="2200" dirty="0">
              <a:latin typeface="+mn-ea"/>
            </a:endParaRPr>
          </a:p>
          <a:p>
            <a:pPr marL="285750" indent="-285750">
              <a:buFont typeface="Arial" panose="020B0604020202020204" pitchFamily="34" charset="0"/>
              <a:buChar char="•"/>
            </a:pPr>
            <a:r>
              <a:rPr lang="en-US" altLang="zh-CN" sz="2200" dirty="0">
                <a:latin typeface="+mn-ea"/>
              </a:rPr>
              <a:t>Optimizer: Adam</a:t>
            </a:r>
          </a:p>
          <a:p>
            <a:pPr marL="285750" indent="-285750">
              <a:buFont typeface="Arial" panose="020B0604020202020204" pitchFamily="34" charset="0"/>
              <a:buChar char="•"/>
            </a:pPr>
            <a:r>
              <a:rPr lang="en-US" altLang="zh-CN" sz="2200" dirty="0">
                <a:latin typeface="+mn-ea"/>
              </a:rPr>
              <a:t>Learning rate: start at 64e-5, and 4 times less training per epoch group</a:t>
            </a:r>
          </a:p>
          <a:p>
            <a:pPr marL="285750" indent="-285750">
              <a:buFont typeface="Arial" panose="020B0604020202020204" pitchFamily="34" charset="0"/>
              <a:buChar char="•"/>
            </a:pPr>
            <a:r>
              <a:rPr lang="en-US" altLang="zh-CN" sz="2200" dirty="0">
                <a:latin typeface="+mn-ea"/>
              </a:rPr>
              <a:t>Image size: 512*512</a:t>
            </a:r>
          </a:p>
          <a:p>
            <a:pPr marL="285750" indent="-285750">
              <a:buFont typeface="Arial" panose="020B0604020202020204" pitchFamily="34" charset="0"/>
              <a:buChar char="•"/>
            </a:pPr>
            <a:r>
              <a:rPr lang="en-US" altLang="zh-CN" sz="2200" dirty="0">
                <a:latin typeface="+mn-ea"/>
              </a:rPr>
              <a:t>Epochs: 400 or more</a:t>
            </a:r>
          </a:p>
          <a:p>
            <a:pPr marL="285750" indent="-285750">
              <a:buFont typeface="Arial" panose="020B0604020202020204" pitchFamily="34" charset="0"/>
              <a:buChar char="•"/>
            </a:pPr>
            <a:r>
              <a:rPr lang="en-US" altLang="zh-CN" sz="2200" dirty="0">
                <a:latin typeface="+mn-ea"/>
              </a:rPr>
              <a:t>Batch size: 32</a:t>
            </a:r>
            <a:endParaRPr lang="zh-CN" altLang="en-US" sz="2200" dirty="0">
              <a:latin typeface="+mn-ea"/>
            </a:endParaRPr>
          </a:p>
        </p:txBody>
      </p:sp>
    </p:spTree>
    <p:extLst>
      <p:ext uri="{BB962C8B-B14F-4D97-AF65-F5344CB8AC3E}">
        <p14:creationId xmlns:p14="http://schemas.microsoft.com/office/powerpoint/2010/main" val="1081394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2596</TotalTime>
  <Words>846</Words>
  <Application>Microsoft Office PowerPoint</Application>
  <PresentationFormat>宽屏</PresentationFormat>
  <Paragraphs>139</Paragraphs>
  <Slides>14</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等线</vt:lpstr>
      <vt:lpstr>等线 Light</vt:lpstr>
      <vt:lpstr>宋体</vt:lpstr>
      <vt:lpstr>微软雅黑</vt:lpstr>
      <vt:lpstr>微软雅黑 Light</vt:lpstr>
      <vt:lpstr>Arial</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last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唐 奋</dc:creator>
  <cp:lastModifiedBy>奋 唐</cp:lastModifiedBy>
  <cp:revision>77</cp:revision>
  <dcterms:created xsi:type="dcterms:W3CDTF">2018-06-18T15:27:04Z</dcterms:created>
  <dcterms:modified xsi:type="dcterms:W3CDTF">2019-03-21T17:13:13Z</dcterms:modified>
</cp:coreProperties>
</file>